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232CE-DAF4-46EF-94DC-6AB6CE530908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07C3-8769-4E57-A937-F9853662D5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1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07C3-8769-4E57-A937-F9853662D53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71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07C3-8769-4E57-A937-F9853662D537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9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813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40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99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911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57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198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362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643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2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682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453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2FB9-FB84-483F-93FD-7779089853C6}" type="datetimeFigureOut">
              <a:rPr lang="de-AT" smtClean="0"/>
              <a:t>04.11.2012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5547-C7BD-42AE-9A85-9B844BB508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917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Moodle</a:t>
            </a:r>
            <a:r>
              <a:rPr lang="de-AT" dirty="0" smtClean="0"/>
              <a:t> im Einsatz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Marianne </a:t>
            </a:r>
            <a:r>
              <a:rPr lang="de-AT" dirty="0"/>
              <a:t>R</a:t>
            </a:r>
            <a:r>
              <a:rPr lang="de-AT" dirty="0" smtClean="0"/>
              <a:t>ohrer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100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 + Lösung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3"/>
          <a:srcRect l="18019" t="51529" r="35728" b="30910"/>
          <a:stretch/>
        </p:blipFill>
        <p:spPr bwMode="auto">
          <a:xfrm>
            <a:off x="323529" y="1592796"/>
            <a:ext cx="4968908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4"/>
          <a:srcRect l="8804" t="2817" b="30524"/>
          <a:stretch/>
        </p:blipFill>
        <p:spPr bwMode="auto">
          <a:xfrm>
            <a:off x="3059832" y="3068960"/>
            <a:ext cx="5254703" cy="30730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92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Online - Aufgabe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7852" t="67562" r="29089" b="29132"/>
          <a:stretch/>
        </p:blipFill>
        <p:spPr bwMode="auto">
          <a:xfrm>
            <a:off x="1043608" y="1772816"/>
            <a:ext cx="6468953" cy="32245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/>
          <a:srcRect t="21694" r="-3" b="40909"/>
          <a:stretch/>
        </p:blipFill>
        <p:spPr bwMode="auto">
          <a:xfrm>
            <a:off x="1475655" y="2564904"/>
            <a:ext cx="6264697" cy="20162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09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Tests</a:t>
            </a:r>
            <a:endParaRPr lang="de-AT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20662" t="35950" r="43139" b="61777"/>
          <a:stretch/>
        </p:blipFill>
        <p:spPr bwMode="auto">
          <a:xfrm>
            <a:off x="755576" y="1844824"/>
            <a:ext cx="3744416" cy="20301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3"/>
          <a:srcRect l="18513" t="48966" r="1980" b="31199"/>
          <a:stretch/>
        </p:blipFill>
        <p:spPr bwMode="auto">
          <a:xfrm>
            <a:off x="2843808" y="1772816"/>
            <a:ext cx="4581525" cy="91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4"/>
          <a:srcRect l="18348" t="65702" r="61156" b="30579"/>
          <a:stretch/>
        </p:blipFill>
        <p:spPr bwMode="auto">
          <a:xfrm>
            <a:off x="755576" y="3501008"/>
            <a:ext cx="2059260" cy="34126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5"/>
          <a:srcRect t="51653" r="20494" b="26240"/>
          <a:stretch/>
        </p:blipFill>
        <p:spPr bwMode="auto">
          <a:xfrm>
            <a:off x="2814836" y="3332686"/>
            <a:ext cx="4581525" cy="10191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33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Bewertung</a:t>
            </a:r>
            <a:endParaRPr lang="de-AT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18348" t="35537" r="22146" b="27479"/>
          <a:stretch/>
        </p:blipFill>
        <p:spPr bwMode="auto">
          <a:xfrm>
            <a:off x="395536" y="1577624"/>
            <a:ext cx="6229604" cy="30963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3"/>
          <a:srcRect l="2975" t="24174" r="17849" b="9710"/>
          <a:stretch/>
        </p:blipFill>
        <p:spPr bwMode="auto">
          <a:xfrm>
            <a:off x="4139952" y="3341820"/>
            <a:ext cx="4248472" cy="26642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39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 smtClean="0"/>
              <a:t>Danke für Ihre Aufmerksamkeit!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 smtClean="0"/>
              <a:t>Jetzt sind Sie dran!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103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Linksammlung - differenziertes </a:t>
            </a:r>
            <a:r>
              <a:rPr lang="de-AT" dirty="0"/>
              <a:t>L</a:t>
            </a:r>
            <a:r>
              <a:rPr lang="de-AT" dirty="0" smtClean="0"/>
              <a:t>ernen</a:t>
            </a:r>
            <a:endParaRPr lang="de-AT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/>
          <a:srcRect l="18845" t="28719" r="26443" b="35124"/>
          <a:stretch/>
        </p:blipFill>
        <p:spPr bwMode="auto">
          <a:xfrm>
            <a:off x="971600" y="1772816"/>
            <a:ext cx="6670487" cy="352660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62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Dateien </a:t>
            </a:r>
            <a:r>
              <a:rPr lang="de-AT" dirty="0"/>
              <a:t> </a:t>
            </a:r>
            <a:r>
              <a:rPr lang="de-AT" dirty="0" smtClean="0"/>
              <a:t>+ Aufgaben</a:t>
            </a:r>
            <a:endParaRPr lang="de-AT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/>
          <a:srcRect l="19835" t="43389" r="39668" b="41322"/>
          <a:stretch/>
        </p:blipFill>
        <p:spPr bwMode="auto">
          <a:xfrm>
            <a:off x="683568" y="1916832"/>
            <a:ext cx="7353535" cy="237626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50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Links + Aufgaben 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6859" t="31818" r="35702" b="41529"/>
          <a:stretch/>
        </p:blipFill>
        <p:spPr bwMode="auto">
          <a:xfrm>
            <a:off x="611560" y="1700808"/>
            <a:ext cx="7920880" cy="38164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57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Wiki- erstellt von </a:t>
            </a:r>
            <a:r>
              <a:rPr lang="de-AT" smtClean="0"/>
              <a:t>SchülerInnen</a:t>
            </a:r>
            <a:endParaRPr lang="de-AT" dirty="0"/>
          </a:p>
        </p:txBody>
      </p:sp>
      <p:pic>
        <p:nvPicPr>
          <p:cNvPr id="8" name="Inhaltsplatzhalter 7"/>
          <p:cNvPicPr>
            <a:picLocks noGrp="1"/>
          </p:cNvPicPr>
          <p:nvPr>
            <p:ph idx="1"/>
          </p:nvPr>
        </p:nvPicPr>
        <p:blipFill rotWithShape="1">
          <a:blip r:embed="rId2"/>
          <a:srcRect l="9588" t="30785" r="11733" b="15083"/>
          <a:stretch/>
        </p:blipFill>
        <p:spPr bwMode="auto">
          <a:xfrm>
            <a:off x="460543" y="1600200"/>
            <a:ext cx="8222914" cy="452596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1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Forum – zum Kennenlernen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6529" t="41322" r="3469" b="6405"/>
          <a:stretch/>
        </p:blipFill>
        <p:spPr bwMode="auto">
          <a:xfrm>
            <a:off x="457200" y="1712306"/>
            <a:ext cx="4906888" cy="22207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/>
          <a:srcRect l="16529" t="29546" r="3303" b="35537"/>
          <a:stretch/>
        </p:blipFill>
        <p:spPr bwMode="auto">
          <a:xfrm>
            <a:off x="1619672" y="3631885"/>
            <a:ext cx="6406156" cy="22322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2514251" y="4005064"/>
            <a:ext cx="144016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2195736" y="3861048"/>
            <a:ext cx="144016" cy="7200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746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de-AT" sz="3600" dirty="0" smtClean="0"/>
              <a:t>Forum: Arbeiten darstellen + rückmelden</a:t>
            </a:r>
            <a:endParaRPr lang="de-AT" sz="360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2645" t="11983" r="30412" b="7025"/>
          <a:stretch/>
        </p:blipFill>
        <p:spPr bwMode="auto">
          <a:xfrm>
            <a:off x="1475656" y="2580335"/>
            <a:ext cx="3202147" cy="2980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/>
          <a:srcRect t="10744" r="-3" b="71901"/>
          <a:stretch/>
        </p:blipFill>
        <p:spPr bwMode="auto">
          <a:xfrm>
            <a:off x="323528" y="1412775"/>
            <a:ext cx="6480720" cy="1165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4"/>
          <a:srcRect t="31818" r="44131" b="32231"/>
          <a:stretch/>
        </p:blipFill>
        <p:spPr bwMode="auto">
          <a:xfrm>
            <a:off x="3419872" y="3717032"/>
            <a:ext cx="4591050" cy="2362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786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Forum – zum Wissen abfragen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3"/>
          <a:srcRect l="19507" t="13223" r="59244" b="83444"/>
          <a:stretch/>
        </p:blipFill>
        <p:spPr bwMode="auto">
          <a:xfrm>
            <a:off x="1228028" y="2093646"/>
            <a:ext cx="3417276" cy="4144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/>
          <a:srcRect l="21315" t="82851" r="56024" b="13637"/>
          <a:stretch/>
        </p:blipFill>
        <p:spPr bwMode="auto">
          <a:xfrm>
            <a:off x="1259632" y="3317113"/>
            <a:ext cx="3556484" cy="4410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42509" y="17389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Am Beginn – </a:t>
            </a:r>
            <a:r>
              <a:rPr lang="de-AT" dirty="0" err="1" smtClean="0"/>
              <a:t>SchülerInnen</a:t>
            </a:r>
            <a:r>
              <a:rPr lang="de-AT" dirty="0" smtClean="0"/>
              <a:t> glauben oft schon viel zu wissen: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142509" y="2947781"/>
            <a:ext cx="566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Am Ende – haben die </a:t>
            </a:r>
            <a:r>
              <a:rPr lang="de-AT" dirty="0" err="1" smtClean="0"/>
              <a:t>SchülerInnen</a:t>
            </a:r>
            <a:r>
              <a:rPr lang="de-AT" dirty="0" smtClean="0"/>
              <a:t> verstanden: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217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Infos aus </a:t>
            </a:r>
            <a:r>
              <a:rPr lang="de-AT" dirty="0" smtClean="0"/>
              <a:t>Datei </a:t>
            </a:r>
            <a:r>
              <a:rPr lang="de-AT" dirty="0" smtClean="0"/>
              <a:t>+ Quiz zum Üben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7687" t="41529" r="30081" b="52892"/>
          <a:stretch/>
        </p:blipFill>
        <p:spPr bwMode="auto">
          <a:xfrm>
            <a:off x="323528" y="1412776"/>
            <a:ext cx="6368125" cy="54415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3"/>
          <a:srcRect l="17190" t="16322" r="5783" b="17562"/>
          <a:stretch/>
        </p:blipFill>
        <p:spPr bwMode="auto">
          <a:xfrm>
            <a:off x="827584" y="2348880"/>
            <a:ext cx="4438650" cy="304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4"/>
          <a:srcRect l="2314" t="11363" r="3469" b="35537"/>
          <a:stretch/>
        </p:blipFill>
        <p:spPr bwMode="auto">
          <a:xfrm>
            <a:off x="2843808" y="3573016"/>
            <a:ext cx="5429250" cy="24479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012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Bildschirmpräsentation (4:3)</PresentationFormat>
  <Paragraphs>21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Moodle im Einsatz</vt:lpstr>
      <vt:lpstr>Linksammlung - differenziertes Lernen</vt:lpstr>
      <vt:lpstr>Dateien  + Aufgaben</vt:lpstr>
      <vt:lpstr>Links + Aufgaben </vt:lpstr>
      <vt:lpstr>Wiki- erstellt von SchülerInnen</vt:lpstr>
      <vt:lpstr>Forum – zum Kennenlernen</vt:lpstr>
      <vt:lpstr>Forum: Arbeiten darstellen + rückmelden</vt:lpstr>
      <vt:lpstr>Forum – zum Wissen abfragen</vt:lpstr>
      <vt:lpstr>Infos aus Datei + Quiz zum Üben</vt:lpstr>
      <vt:lpstr>Aufgabe + Lösung</vt:lpstr>
      <vt:lpstr>Online - Aufgabe</vt:lpstr>
      <vt:lpstr>Tests</vt:lpstr>
      <vt:lpstr>Bewertung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im Einsatz</dc:title>
  <dc:creator>rohrerm</dc:creator>
  <cp:lastModifiedBy>rohrerm</cp:lastModifiedBy>
  <cp:revision>13</cp:revision>
  <dcterms:created xsi:type="dcterms:W3CDTF">2012-11-03T20:51:45Z</dcterms:created>
  <dcterms:modified xsi:type="dcterms:W3CDTF">2012-11-04T16:52:03Z</dcterms:modified>
</cp:coreProperties>
</file>