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4"/>
    <p:sldMasterId id="2147483716" r:id="rId5"/>
  </p:sldMasterIdLst>
  <p:notesMasterIdLst>
    <p:notesMasterId r:id="rId31"/>
  </p:notesMasterIdLst>
  <p:handoutMasterIdLst>
    <p:handoutMasterId r:id="rId32"/>
  </p:handoutMasterIdLst>
  <p:sldIdLst>
    <p:sldId id="648" r:id="rId6"/>
    <p:sldId id="398" r:id="rId7"/>
    <p:sldId id="710" r:id="rId8"/>
    <p:sldId id="601" r:id="rId9"/>
    <p:sldId id="722" r:id="rId10"/>
    <p:sldId id="717" r:id="rId11"/>
    <p:sldId id="567" r:id="rId12"/>
    <p:sldId id="721" r:id="rId13"/>
    <p:sldId id="718" r:id="rId14"/>
    <p:sldId id="576" r:id="rId15"/>
    <p:sldId id="569" r:id="rId16"/>
    <p:sldId id="564" r:id="rId17"/>
    <p:sldId id="723" r:id="rId18"/>
    <p:sldId id="726" r:id="rId19"/>
    <p:sldId id="574" r:id="rId20"/>
    <p:sldId id="719" r:id="rId21"/>
    <p:sldId id="256" r:id="rId22"/>
    <p:sldId id="724" r:id="rId23"/>
    <p:sldId id="262" r:id="rId24"/>
    <p:sldId id="716" r:id="rId25"/>
    <p:sldId id="715" r:id="rId26"/>
    <p:sldId id="702" r:id="rId27"/>
    <p:sldId id="395" r:id="rId28"/>
    <p:sldId id="334" r:id="rId29"/>
    <p:sldId id="695"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E78C9CCB-81FB-1FA5-6137-4461CDC50B33}" name="Cornelia Klepp" initials="CK" userId="S::cornelia.klepp@ph-kaernten.ac.at::425e0574-b121-486c-97ba-c1c0938960b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china, Christine" initials="OC" lastIdx="1" clrIdx="0">
    <p:extLst>
      <p:ext uri="{19B8F6BF-5375-455C-9EA6-DF929625EA0E}">
        <p15:presenceInfo xmlns:p15="http://schemas.microsoft.com/office/powerpoint/2012/main" userId="S::Christine.Oschina@aau.at::364c4f56-e6f1-4e61-b974-388673a9fc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8F71"/>
    <a:srgbClr val="3662AE"/>
    <a:srgbClr val="FFCCFF"/>
    <a:srgbClr val="A9D18E"/>
    <a:srgbClr val="B794C3"/>
    <a:srgbClr val="FF66FF"/>
    <a:srgbClr val="F6F6F6"/>
    <a:srgbClr val="FFE401"/>
    <a:srgbClr val="5B9BD5"/>
    <a:srgbClr val="6B58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590FD-1590-C089-B669-8353204BEA52}" v="45" dt="2025-12-15T07:13:13.97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hina, Christine" userId="S::christine.oschina_aau.at#ext#@phkaerntenac.onmicrosoft.com::3224d385-aac2-4c9f-8993-92e5f6d8d6ca" providerId="AD" clId="Web-{C96DEF03-5899-081D-13A7-45BD521E8F3B}"/>
    <pc:docChg chg="addSld delSld modSld sldOrd">
      <pc:chgData name="Oschina, Christine" userId="S::christine.oschina_aau.at#ext#@phkaerntenac.onmicrosoft.com::3224d385-aac2-4c9f-8993-92e5f6d8d6ca" providerId="AD" clId="Web-{C96DEF03-5899-081D-13A7-45BD521E8F3B}" dt="2025-11-27T10:07:02.360" v="1460"/>
      <pc:docMkLst>
        <pc:docMk/>
      </pc:docMkLst>
      <pc:sldChg chg="modNotes">
        <pc:chgData name="Oschina, Christine" userId="S::christine.oschina_aau.at#ext#@phkaerntenac.onmicrosoft.com::3224d385-aac2-4c9f-8993-92e5f6d8d6ca" providerId="AD" clId="Web-{C96DEF03-5899-081D-13A7-45BD521E8F3B}" dt="2025-11-27T10:07:02.360" v="1460"/>
        <pc:sldMkLst>
          <pc:docMk/>
          <pc:sldMk cId="902300916" sldId="648"/>
        </pc:sldMkLst>
      </pc:sldChg>
      <pc:sldChg chg="modSp">
        <pc:chgData name="Oschina, Christine" userId="S::christine.oschina_aau.at#ext#@phkaerntenac.onmicrosoft.com::3224d385-aac2-4c9f-8993-92e5f6d8d6ca" providerId="AD" clId="Web-{C96DEF03-5899-081D-13A7-45BD521E8F3B}" dt="2025-11-27T09:55:42.473" v="1282" actId="20577"/>
        <pc:sldMkLst>
          <pc:docMk/>
          <pc:sldMk cId="1954469234" sldId="715"/>
        </pc:sldMkLst>
        <pc:spChg chg="mod">
          <ac:chgData name="Oschina, Christine" userId="S::christine.oschina_aau.at#ext#@phkaerntenac.onmicrosoft.com::3224d385-aac2-4c9f-8993-92e5f6d8d6ca" providerId="AD" clId="Web-{C96DEF03-5899-081D-13A7-45BD521E8F3B}" dt="2025-11-27T09:55:42.473" v="1282" actId="20577"/>
          <ac:spMkLst>
            <pc:docMk/>
            <pc:sldMk cId="1954469234" sldId="715"/>
            <ac:spMk id="3" creationId="{31E6CC64-7AF9-0A57-1D51-6BD783CE9FA3}"/>
          </ac:spMkLst>
        </pc:spChg>
      </pc:sldChg>
      <pc:sldChg chg="modSp modNotes">
        <pc:chgData name="Oschina, Christine" userId="S::christine.oschina_aau.at#ext#@phkaerntenac.onmicrosoft.com::3224d385-aac2-4c9f-8993-92e5f6d8d6ca" providerId="AD" clId="Web-{C96DEF03-5899-081D-13A7-45BD521E8F3B}" dt="2025-11-27T09:57:13.926" v="1291"/>
        <pc:sldMkLst>
          <pc:docMk/>
          <pc:sldMk cId="899986847" sldId="719"/>
        </pc:sldMkLst>
        <pc:graphicFrameChg chg="modGraphic">
          <ac:chgData name="Oschina, Christine" userId="S::christine.oschina_aau.at#ext#@phkaerntenac.onmicrosoft.com::3224d385-aac2-4c9f-8993-92e5f6d8d6ca" providerId="AD" clId="Web-{C96DEF03-5899-081D-13A7-45BD521E8F3B}" dt="2025-11-27T09:57:08.380" v="1289" actId="20577"/>
          <ac:graphicFrameMkLst>
            <pc:docMk/>
            <pc:sldMk cId="899986847" sldId="719"/>
            <ac:graphicFrameMk id="8" creationId="{4FAF060E-B4B1-1C1A-A6A1-A38B857D5A3F}"/>
          </ac:graphicFrameMkLst>
        </pc:graphicFrameChg>
      </pc:sldChg>
      <pc:sldChg chg="addSp delSp modSp add replId modNotes">
        <pc:chgData name="Oschina, Christine" userId="S::christine.oschina_aau.at#ext#@phkaerntenac.onmicrosoft.com::3224d385-aac2-4c9f-8993-92e5f6d8d6ca" providerId="AD" clId="Web-{C96DEF03-5899-081D-13A7-45BD521E8F3B}" dt="2025-11-27T10:03:40.559" v="1366"/>
        <pc:sldMkLst>
          <pc:docMk/>
          <pc:sldMk cId="3364986135" sldId="722"/>
        </pc:sldMkLst>
        <pc:spChg chg="mod">
          <ac:chgData name="Oschina, Christine" userId="S::christine.oschina_aau.at#ext#@phkaerntenac.onmicrosoft.com::3224d385-aac2-4c9f-8993-92e5f6d8d6ca" providerId="AD" clId="Web-{C96DEF03-5899-081D-13A7-45BD521E8F3B}" dt="2025-11-27T09:32:43.750" v="959" actId="20577"/>
          <ac:spMkLst>
            <pc:docMk/>
            <pc:sldMk cId="3364986135" sldId="722"/>
            <ac:spMk id="3" creationId="{FB30138F-1CEB-FD09-31B8-17C08376F7B7}"/>
          </ac:spMkLst>
        </pc:spChg>
        <pc:spChg chg="add mod">
          <ac:chgData name="Oschina, Christine" userId="S::christine.oschina_aau.at#ext#@phkaerntenac.onmicrosoft.com::3224d385-aac2-4c9f-8993-92e5f6d8d6ca" providerId="AD" clId="Web-{C96DEF03-5899-081D-13A7-45BD521E8F3B}" dt="2025-11-27T09:43:34.791" v="1131" actId="20577"/>
          <ac:spMkLst>
            <pc:docMk/>
            <pc:sldMk cId="3364986135" sldId="722"/>
            <ac:spMk id="7" creationId="{6A1883FB-7242-52EF-0998-6BEA6A41E1E9}"/>
          </ac:spMkLst>
        </pc:spChg>
        <pc:spChg chg="add mod">
          <ac:chgData name="Oschina, Christine" userId="S::christine.oschina_aau.at#ext#@phkaerntenac.onmicrosoft.com::3224d385-aac2-4c9f-8993-92e5f6d8d6ca" providerId="AD" clId="Web-{C96DEF03-5899-081D-13A7-45BD521E8F3B}" dt="2025-11-27T10:03:40.559" v="1366"/>
          <ac:spMkLst>
            <pc:docMk/>
            <pc:sldMk cId="3364986135" sldId="722"/>
            <ac:spMk id="9" creationId="{BB1CD886-F3C8-37E5-1AC0-8B74CAF77D2B}"/>
          </ac:spMkLst>
        </pc:spChg>
        <pc:graphicFrameChg chg="add mod modGraphic">
          <ac:chgData name="Oschina, Christine" userId="S::christine.oschina_aau.at#ext#@phkaerntenac.onmicrosoft.com::3224d385-aac2-4c9f-8993-92e5f6d8d6ca" providerId="AD" clId="Web-{C96DEF03-5899-081D-13A7-45BD521E8F3B}" dt="2025-11-27T09:39:56.173" v="1009"/>
          <ac:graphicFrameMkLst>
            <pc:docMk/>
            <pc:sldMk cId="3364986135" sldId="722"/>
            <ac:graphicFrameMk id="5" creationId="{DDB69FF0-A30D-09F3-34F3-701DB5169B53}"/>
          </ac:graphicFrameMkLst>
        </pc:graphicFrameChg>
        <pc:graphicFrameChg chg="add mod modGraphic">
          <ac:chgData name="Oschina, Christine" userId="S::christine.oschina_aau.at#ext#@phkaerntenac.onmicrosoft.com::3224d385-aac2-4c9f-8993-92e5f6d8d6ca" providerId="AD" clId="Web-{C96DEF03-5899-081D-13A7-45BD521E8F3B}" dt="2025-11-27T09:40:17.501" v="1014" actId="1076"/>
          <ac:graphicFrameMkLst>
            <pc:docMk/>
            <pc:sldMk cId="3364986135" sldId="722"/>
            <ac:graphicFrameMk id="8" creationId="{DCEB629B-7A1E-5435-BA3C-50D15A0131C2}"/>
          </ac:graphicFrameMkLst>
        </pc:graphicFrameChg>
      </pc:sldChg>
      <pc:sldChg chg="modSp add ord replId modNotes">
        <pc:chgData name="Oschina, Christine" userId="S::christine.oschina_aau.at#ext#@phkaerntenac.onmicrosoft.com::3224d385-aac2-4c9f-8993-92e5f6d8d6ca" providerId="AD" clId="Web-{C96DEF03-5899-081D-13A7-45BD521E8F3B}" dt="2025-11-27T09:45:55.137" v="1238" actId="20577"/>
        <pc:sldMkLst>
          <pc:docMk/>
          <pc:sldMk cId="3508744223" sldId="723"/>
        </pc:sldMkLst>
        <pc:spChg chg="mod">
          <ac:chgData name="Oschina, Christine" userId="S::christine.oschina_aau.at#ext#@phkaerntenac.onmicrosoft.com::3224d385-aac2-4c9f-8993-92e5f6d8d6ca" providerId="AD" clId="Web-{C96DEF03-5899-081D-13A7-45BD521E8F3B}" dt="2025-11-27T09:45:55.137" v="1238" actId="20577"/>
          <ac:spMkLst>
            <pc:docMk/>
            <pc:sldMk cId="3508744223" sldId="723"/>
            <ac:spMk id="2" creationId="{84B5F256-7769-AF76-F761-2939F3FAA549}"/>
          </ac:spMkLst>
        </pc:spChg>
      </pc:sldChg>
    </pc:docChg>
  </pc:docChgLst>
  <pc:docChgLst>
    <pc:chgData name="Oschina, Christine" userId="S::christine.oschina_aau.at#ext#@phkaerntenac.onmicrosoft.com::3224d385-aac2-4c9f-8993-92e5f6d8d6ca" providerId="AD" clId="Web-{EA500BBA-84A7-6308-565B-B0A461E5D035}"/>
    <pc:docChg chg="modSld">
      <pc:chgData name="Oschina, Christine" userId="S::christine.oschina_aau.at#ext#@phkaerntenac.onmicrosoft.com::3224d385-aac2-4c9f-8993-92e5f6d8d6ca" providerId="AD" clId="Web-{EA500BBA-84A7-6308-565B-B0A461E5D035}" dt="2025-12-09T08:42:33.069" v="106"/>
      <pc:docMkLst>
        <pc:docMk/>
      </pc:docMkLst>
      <pc:sldChg chg="modNotes">
        <pc:chgData name="Oschina, Christine" userId="S::christine.oschina_aau.at#ext#@phkaerntenac.onmicrosoft.com::3224d385-aac2-4c9f-8993-92e5f6d8d6ca" providerId="AD" clId="Web-{EA500BBA-84A7-6308-565B-B0A461E5D035}" dt="2025-12-09T08:26:28.525" v="83"/>
        <pc:sldMkLst>
          <pc:docMk/>
          <pc:sldMk cId="3952341875" sldId="717"/>
        </pc:sldMkLst>
      </pc:sldChg>
      <pc:sldChg chg="modNotes">
        <pc:chgData name="Oschina, Christine" userId="S::christine.oschina_aau.at#ext#@phkaerntenac.onmicrosoft.com::3224d385-aac2-4c9f-8993-92e5f6d8d6ca" providerId="AD" clId="Web-{EA500BBA-84A7-6308-565B-B0A461E5D035}" dt="2025-12-09T08:42:33.069" v="106"/>
        <pc:sldMkLst>
          <pc:docMk/>
          <pc:sldMk cId="3364986135" sldId="722"/>
        </pc:sldMkLst>
      </pc:sldChg>
    </pc:docChg>
  </pc:docChgLst>
  <pc:docChgLst>
    <pc:chgData name="Rippitsch Daniela" userId="S::daniela.rippitsch@phk.ac.at::4f0b82c9-dd57-4d42-90c3-096b3a0299b9" providerId="AD" clId="Web-{726BF5EB-6888-7226-3577-697D2DB93999}"/>
    <pc:docChg chg="modSld">
      <pc:chgData name="Rippitsch Daniela" userId="S::daniela.rippitsch@phk.ac.at::4f0b82c9-dd57-4d42-90c3-096b3a0299b9" providerId="AD" clId="Web-{726BF5EB-6888-7226-3577-697D2DB93999}" dt="2025-12-02T17:08:53.113" v="46"/>
      <pc:docMkLst>
        <pc:docMk/>
      </pc:docMkLst>
      <pc:sldChg chg="modSp">
        <pc:chgData name="Rippitsch Daniela" userId="S::daniela.rippitsch@phk.ac.at::4f0b82c9-dd57-4d42-90c3-096b3a0299b9" providerId="AD" clId="Web-{726BF5EB-6888-7226-3577-697D2DB93999}" dt="2025-12-02T16:59:13.523" v="16"/>
        <pc:sldMkLst>
          <pc:docMk/>
          <pc:sldMk cId="4057234488" sldId="262"/>
        </pc:sldMkLst>
        <pc:graphicFrameChg chg="mod modGraphic">
          <ac:chgData name="Rippitsch Daniela" userId="S::daniela.rippitsch@phk.ac.at::4f0b82c9-dd57-4d42-90c3-096b3a0299b9" providerId="AD" clId="Web-{726BF5EB-6888-7226-3577-697D2DB93999}" dt="2025-12-02T16:59:13.523" v="16"/>
          <ac:graphicFrameMkLst>
            <pc:docMk/>
            <pc:sldMk cId="4057234488" sldId="262"/>
            <ac:graphicFrameMk id="4" creationId="{23F83194-1A78-1A69-F498-91A48E0E359F}"/>
          </ac:graphicFrameMkLst>
        </pc:graphicFrameChg>
      </pc:sldChg>
      <pc:sldChg chg="modSp">
        <pc:chgData name="Rippitsch Daniela" userId="S::daniela.rippitsch@phk.ac.at::4f0b82c9-dd57-4d42-90c3-096b3a0299b9" providerId="AD" clId="Web-{726BF5EB-6888-7226-3577-697D2DB93999}" dt="2025-12-02T17:05:39.154" v="40" actId="20577"/>
        <pc:sldMkLst>
          <pc:docMk/>
          <pc:sldMk cId="2890266302" sldId="398"/>
        </pc:sldMkLst>
        <pc:spChg chg="mod">
          <ac:chgData name="Rippitsch Daniela" userId="S::daniela.rippitsch@phk.ac.at::4f0b82c9-dd57-4d42-90c3-096b3a0299b9" providerId="AD" clId="Web-{726BF5EB-6888-7226-3577-697D2DB93999}" dt="2025-12-02T17:05:39.154" v="40" actId="20577"/>
          <ac:spMkLst>
            <pc:docMk/>
            <pc:sldMk cId="2890266302" sldId="398"/>
            <ac:spMk id="3" creationId="{00000000-0000-0000-0000-000000000000}"/>
          </ac:spMkLst>
        </pc:spChg>
      </pc:sldChg>
      <pc:sldChg chg="modSp">
        <pc:chgData name="Rippitsch Daniela" userId="S::daniela.rippitsch@phk.ac.at::4f0b82c9-dd57-4d42-90c3-096b3a0299b9" providerId="AD" clId="Web-{726BF5EB-6888-7226-3577-697D2DB93999}" dt="2025-12-02T17:08:53.113" v="46"/>
        <pc:sldMkLst>
          <pc:docMk/>
          <pc:sldMk cId="2392199478" sldId="567"/>
        </pc:sldMkLst>
        <pc:graphicFrameChg chg="modGraphic">
          <ac:chgData name="Rippitsch Daniela" userId="S::daniela.rippitsch@phk.ac.at::4f0b82c9-dd57-4d42-90c3-096b3a0299b9" providerId="AD" clId="Web-{726BF5EB-6888-7226-3577-697D2DB93999}" dt="2025-12-02T17:08:53.113" v="46"/>
          <ac:graphicFrameMkLst>
            <pc:docMk/>
            <pc:sldMk cId="2392199478" sldId="567"/>
            <ac:graphicFrameMk id="8" creationId="{990D41E2-407C-E95D-1B63-D5773830A667}"/>
          </ac:graphicFrameMkLst>
        </pc:graphicFrameChg>
      </pc:sldChg>
      <pc:sldChg chg="modSp">
        <pc:chgData name="Rippitsch Daniela" userId="S::daniela.rippitsch@phk.ac.at::4f0b82c9-dd57-4d42-90c3-096b3a0299b9" providerId="AD" clId="Web-{726BF5EB-6888-7226-3577-697D2DB93999}" dt="2025-12-02T17:04:46.902" v="36" actId="20577"/>
        <pc:sldMkLst>
          <pc:docMk/>
          <pc:sldMk cId="3391226737" sldId="695"/>
        </pc:sldMkLst>
      </pc:sldChg>
      <pc:sldChg chg="modSp">
        <pc:chgData name="Rippitsch Daniela" userId="S::daniela.rippitsch@phk.ac.at::4f0b82c9-dd57-4d42-90c3-096b3a0299b9" providerId="AD" clId="Web-{726BF5EB-6888-7226-3577-697D2DB93999}" dt="2025-12-02T17:00:30.076" v="30" actId="20577"/>
        <pc:sldMkLst>
          <pc:docMk/>
          <pc:sldMk cId="1954469234" sldId="715"/>
        </pc:sldMkLst>
        <pc:spChg chg="mod">
          <ac:chgData name="Rippitsch Daniela" userId="S::daniela.rippitsch@phk.ac.at::4f0b82c9-dd57-4d42-90c3-096b3a0299b9" providerId="AD" clId="Web-{726BF5EB-6888-7226-3577-697D2DB93999}" dt="2025-12-02T17:00:30.076" v="30" actId="20577"/>
          <ac:spMkLst>
            <pc:docMk/>
            <pc:sldMk cId="1954469234" sldId="715"/>
            <ac:spMk id="3" creationId="{31E6CC64-7AF9-0A57-1D51-6BD783CE9FA3}"/>
          </ac:spMkLst>
        </pc:spChg>
      </pc:sldChg>
      <pc:sldChg chg="modSp">
        <pc:chgData name="Rippitsch Daniela" userId="S::daniela.rippitsch@phk.ac.at::4f0b82c9-dd57-4d42-90c3-096b3a0299b9" providerId="AD" clId="Web-{726BF5EB-6888-7226-3577-697D2DB93999}" dt="2025-12-02T16:59:46.964" v="28"/>
        <pc:sldMkLst>
          <pc:docMk/>
          <pc:sldMk cId="3674081610" sldId="716"/>
        </pc:sldMkLst>
        <pc:graphicFrameChg chg="mod modGraphic">
          <ac:chgData name="Rippitsch Daniela" userId="S::daniela.rippitsch@phk.ac.at::4f0b82c9-dd57-4d42-90c3-096b3a0299b9" providerId="AD" clId="Web-{726BF5EB-6888-7226-3577-697D2DB93999}" dt="2025-12-02T16:59:46.964" v="28"/>
          <ac:graphicFrameMkLst>
            <pc:docMk/>
            <pc:sldMk cId="3674081610" sldId="716"/>
            <ac:graphicFrameMk id="4" creationId="{E76E4A22-87B2-219A-82E5-CC822FBC2719}"/>
          </ac:graphicFrameMkLst>
        </pc:graphicFrameChg>
      </pc:sldChg>
      <pc:sldChg chg="modSp">
        <pc:chgData name="Rippitsch Daniela" userId="S::daniela.rippitsch@phk.ac.at::4f0b82c9-dd57-4d42-90c3-096b3a0299b9" providerId="AD" clId="Web-{726BF5EB-6888-7226-3577-697D2DB93999}" dt="2025-12-02T16:57:48.828" v="10" actId="20577"/>
        <pc:sldMkLst>
          <pc:docMk/>
          <pc:sldMk cId="3508744223" sldId="723"/>
        </pc:sldMkLst>
        <pc:spChg chg="mod">
          <ac:chgData name="Rippitsch Daniela" userId="S::daniela.rippitsch@phk.ac.at::4f0b82c9-dd57-4d42-90c3-096b3a0299b9" providerId="AD" clId="Web-{726BF5EB-6888-7226-3577-697D2DB93999}" dt="2025-12-02T16:57:48.828" v="10" actId="20577"/>
          <ac:spMkLst>
            <pc:docMk/>
            <pc:sldMk cId="3508744223" sldId="723"/>
            <ac:spMk id="2" creationId="{84B5F256-7769-AF76-F761-2939F3FAA549}"/>
          </ac:spMkLst>
        </pc:spChg>
      </pc:sldChg>
    </pc:docChg>
  </pc:docChgLst>
  <pc:docChgLst>
    <pc:chgData name="Oschina, Christine" userId="S::christine.oschina_aau.at#ext#@phkaerntenac.onmicrosoft.com::3224d385-aac2-4c9f-8993-92e5f6d8d6ca" providerId="AD" clId="Web-{07F590FD-1590-C089-B669-8353204BEA52}"/>
    <pc:docChg chg="modSld">
      <pc:chgData name="Oschina, Christine" userId="S::christine.oschina_aau.at#ext#@phkaerntenac.onmicrosoft.com::3224d385-aac2-4c9f-8993-92e5f6d8d6ca" providerId="AD" clId="Web-{07F590FD-1590-C089-B669-8353204BEA52}" dt="2025-12-15T07:13:06.555" v="39"/>
      <pc:docMkLst>
        <pc:docMk/>
      </pc:docMkLst>
      <pc:sldChg chg="modSp">
        <pc:chgData name="Oschina, Christine" userId="S::christine.oschina_aau.at#ext#@phkaerntenac.onmicrosoft.com::3224d385-aac2-4c9f-8993-92e5f6d8d6ca" providerId="AD" clId="Web-{07F590FD-1590-C089-B669-8353204BEA52}" dt="2025-12-15T07:13:06.555" v="39"/>
        <pc:sldMkLst>
          <pc:docMk/>
          <pc:sldMk cId="3508744223" sldId="723"/>
        </pc:sldMkLst>
        <pc:graphicFrameChg chg="mod modGraphic">
          <ac:chgData name="Oschina, Christine" userId="S::christine.oschina_aau.at#ext#@phkaerntenac.onmicrosoft.com::3224d385-aac2-4c9f-8993-92e5f6d8d6ca" providerId="AD" clId="Web-{07F590FD-1590-C089-B669-8353204BEA52}" dt="2025-12-15T07:13:06.555" v="39"/>
          <ac:graphicFrameMkLst>
            <pc:docMk/>
            <pc:sldMk cId="3508744223" sldId="723"/>
            <ac:graphicFrameMk id="8" creationId="{179D00B0-C357-BE28-02ED-46B93C1FAEC5}"/>
          </ac:graphicFrameMkLst>
        </pc:graphicFrameChg>
      </pc:sldChg>
    </pc:docChg>
  </pc:docChgLst>
  <pc:docChgLst>
    <pc:chgData name="Krainer Simone" userId="S::simone.krainer@phk.ac.at::ddc89621-4ed7-4b20-a1b7-195501a823ae" providerId="AD" clId="Web-{8A2D37DF-4ADA-BCC3-3F0B-35B7B90A0DC2}"/>
    <pc:docChg chg="addSld delSld modSld sldOrd">
      <pc:chgData name="Krainer Simone" userId="S::simone.krainer@phk.ac.at::ddc89621-4ed7-4b20-a1b7-195501a823ae" providerId="AD" clId="Web-{8A2D37DF-4ADA-BCC3-3F0B-35B7B90A0DC2}" dt="2025-11-26T10:41:55.478" v="2398"/>
      <pc:docMkLst>
        <pc:docMk/>
      </pc:docMkLst>
      <pc:sldChg chg="modSp">
        <pc:chgData name="Krainer Simone" userId="S::simone.krainer@phk.ac.at::ddc89621-4ed7-4b20-a1b7-195501a823ae" providerId="AD" clId="Web-{8A2D37DF-4ADA-BCC3-3F0B-35B7B90A0DC2}" dt="2025-11-26T09:46:21.975" v="777"/>
        <pc:sldMkLst>
          <pc:docMk/>
          <pc:sldMk cId="2404537383" sldId="256"/>
        </pc:sldMkLst>
        <pc:graphicFrameChg chg="mod modGraphic">
          <ac:chgData name="Krainer Simone" userId="S::simone.krainer@phk.ac.at::ddc89621-4ed7-4b20-a1b7-195501a823ae" providerId="AD" clId="Web-{8A2D37DF-4ADA-BCC3-3F0B-35B7B90A0DC2}" dt="2025-11-26T09:46:21.975" v="777"/>
          <ac:graphicFrameMkLst>
            <pc:docMk/>
            <pc:sldMk cId="2404537383" sldId="256"/>
            <ac:graphicFrameMk id="4" creationId="{202B484A-3585-563F-81F9-D4FDDE8425A6}"/>
          </ac:graphicFrameMkLst>
        </pc:graphicFrameChg>
      </pc:sldChg>
      <pc:sldChg chg="modSp modNotes">
        <pc:chgData name="Krainer Simone" userId="S::simone.krainer@phk.ac.at::ddc89621-4ed7-4b20-a1b7-195501a823ae" providerId="AD" clId="Web-{8A2D37DF-4ADA-BCC3-3F0B-35B7B90A0DC2}" dt="2025-11-26T09:59:48.639" v="832"/>
        <pc:sldMkLst>
          <pc:docMk/>
          <pc:sldMk cId="4057234488" sldId="262"/>
        </pc:sldMkLst>
        <pc:graphicFrameChg chg="mod modGraphic">
          <ac:chgData name="Krainer Simone" userId="S::simone.krainer@phk.ac.at::ddc89621-4ed7-4b20-a1b7-195501a823ae" providerId="AD" clId="Web-{8A2D37DF-4ADA-BCC3-3F0B-35B7B90A0DC2}" dt="2025-11-26T09:52:00.725" v="784"/>
          <ac:graphicFrameMkLst>
            <pc:docMk/>
            <pc:sldMk cId="4057234488" sldId="262"/>
            <ac:graphicFrameMk id="4" creationId="{23F83194-1A78-1A69-F498-91A48E0E359F}"/>
          </ac:graphicFrameMkLst>
        </pc:graphicFrameChg>
      </pc:sldChg>
      <pc:sldChg chg="modSp">
        <pc:chgData name="Krainer Simone" userId="S::simone.krainer@phk.ac.at::ddc89621-4ed7-4b20-a1b7-195501a823ae" providerId="AD" clId="Web-{8A2D37DF-4ADA-BCC3-3F0B-35B7B90A0DC2}" dt="2025-11-26T08:36:13.858" v="159" actId="20577"/>
        <pc:sldMkLst>
          <pc:docMk/>
          <pc:sldMk cId="2392199478" sldId="567"/>
        </pc:sldMkLst>
        <pc:graphicFrameChg chg="modGraphic">
          <ac:chgData name="Krainer Simone" userId="S::simone.krainer@phk.ac.at::ddc89621-4ed7-4b20-a1b7-195501a823ae" providerId="AD" clId="Web-{8A2D37DF-4ADA-BCC3-3F0B-35B7B90A0DC2}" dt="2025-11-26T08:36:13.858" v="159" actId="20577"/>
          <ac:graphicFrameMkLst>
            <pc:docMk/>
            <pc:sldMk cId="2392199478" sldId="567"/>
            <ac:graphicFrameMk id="8" creationId="{990D41E2-407C-E95D-1B63-D5773830A667}"/>
          </ac:graphicFrameMkLst>
        </pc:graphicFrameChg>
      </pc:sldChg>
      <pc:sldChg chg="modNotes">
        <pc:chgData name="Krainer Simone" userId="S::simone.krainer@phk.ac.at::ddc89621-4ed7-4b20-a1b7-195501a823ae" providerId="AD" clId="Web-{8A2D37DF-4ADA-BCC3-3F0B-35B7B90A0DC2}" dt="2025-11-26T10:29:39.339" v="1786"/>
        <pc:sldMkLst>
          <pc:docMk/>
          <pc:sldMk cId="1910689475" sldId="569"/>
        </pc:sldMkLst>
      </pc:sldChg>
      <pc:sldChg chg="modNotes">
        <pc:chgData name="Krainer Simone" userId="S::simone.krainer@phk.ac.at::ddc89621-4ed7-4b20-a1b7-195501a823ae" providerId="AD" clId="Web-{8A2D37DF-4ADA-BCC3-3F0B-35B7B90A0DC2}" dt="2025-11-26T10:30:06.435" v="1817"/>
        <pc:sldMkLst>
          <pc:docMk/>
          <pc:sldMk cId="0" sldId="574"/>
        </pc:sldMkLst>
      </pc:sldChg>
      <pc:sldChg chg="modSp modNotes">
        <pc:chgData name="Krainer Simone" userId="S::simone.krainer@phk.ac.at::ddc89621-4ed7-4b20-a1b7-195501a823ae" providerId="AD" clId="Web-{8A2D37DF-4ADA-BCC3-3F0B-35B7B90A0DC2}" dt="2025-11-26T09:37:54.821" v="742"/>
        <pc:sldMkLst>
          <pc:docMk/>
          <pc:sldMk cId="0" sldId="576"/>
        </pc:sldMkLst>
        <pc:graphicFrameChg chg="mod modGraphic">
          <ac:chgData name="Krainer Simone" userId="S::simone.krainer@phk.ac.at::ddc89621-4ed7-4b20-a1b7-195501a823ae" providerId="AD" clId="Web-{8A2D37DF-4ADA-BCC3-3F0B-35B7B90A0DC2}" dt="2025-11-26T09:32:11.811" v="673"/>
          <ac:graphicFrameMkLst>
            <pc:docMk/>
            <pc:sldMk cId="0" sldId="576"/>
            <ac:graphicFrameMk id="4" creationId="{B3B5651F-D90C-CDB8-D38D-033776463180}"/>
          </ac:graphicFrameMkLst>
        </pc:graphicFrameChg>
      </pc:sldChg>
      <pc:sldChg chg="modSp">
        <pc:chgData name="Krainer Simone" userId="S::simone.krainer@phk.ac.at::ddc89621-4ed7-4b20-a1b7-195501a823ae" providerId="AD" clId="Web-{8A2D37DF-4ADA-BCC3-3F0B-35B7B90A0DC2}" dt="2025-11-26T09:20:29.349" v="564"/>
        <pc:sldMkLst>
          <pc:docMk/>
          <pc:sldMk cId="1668335072" sldId="601"/>
        </pc:sldMkLst>
        <pc:spChg chg="mod">
          <ac:chgData name="Krainer Simone" userId="S::simone.krainer@phk.ac.at::ddc89621-4ed7-4b20-a1b7-195501a823ae" providerId="AD" clId="Web-{8A2D37DF-4ADA-BCC3-3F0B-35B7B90A0DC2}" dt="2025-11-26T08:24:51.714" v="46" actId="20577"/>
          <ac:spMkLst>
            <pc:docMk/>
            <pc:sldMk cId="1668335072" sldId="601"/>
            <ac:spMk id="2" creationId="{0023C15A-CC23-E513-9FDA-6C3391F686CA}"/>
          </ac:spMkLst>
        </pc:spChg>
        <pc:graphicFrameChg chg="mod modGraphic">
          <ac:chgData name="Krainer Simone" userId="S::simone.krainer@phk.ac.at::ddc89621-4ed7-4b20-a1b7-195501a823ae" providerId="AD" clId="Web-{8A2D37DF-4ADA-BCC3-3F0B-35B7B90A0DC2}" dt="2025-11-26T09:20:29.349" v="564"/>
          <ac:graphicFrameMkLst>
            <pc:docMk/>
            <pc:sldMk cId="1668335072" sldId="601"/>
            <ac:graphicFrameMk id="8" creationId="{2CA2DFF9-ADE9-4F00-BD82-51BDE8D21150}"/>
          </ac:graphicFrameMkLst>
        </pc:graphicFrameChg>
      </pc:sldChg>
      <pc:sldChg chg="modSp modNotes">
        <pc:chgData name="Krainer Simone" userId="S::simone.krainer@phk.ac.at::ddc89621-4ed7-4b20-a1b7-195501a823ae" providerId="AD" clId="Web-{8A2D37DF-4ADA-BCC3-3F0B-35B7B90A0DC2}" dt="2025-11-26T08:23:31.588" v="41" actId="20577"/>
        <pc:sldMkLst>
          <pc:docMk/>
          <pc:sldMk cId="3281934692" sldId="710"/>
        </pc:sldMkLst>
      </pc:sldChg>
      <pc:sldChg chg="modSp">
        <pc:chgData name="Krainer Simone" userId="S::simone.krainer@phk.ac.at::ddc89621-4ed7-4b20-a1b7-195501a823ae" providerId="AD" clId="Web-{8A2D37DF-4ADA-BCC3-3F0B-35B7B90A0DC2}" dt="2025-11-26T09:52:07.836" v="786"/>
        <pc:sldMkLst>
          <pc:docMk/>
          <pc:sldMk cId="3674081610" sldId="716"/>
        </pc:sldMkLst>
        <pc:graphicFrameChg chg="mod modGraphic">
          <ac:chgData name="Krainer Simone" userId="S::simone.krainer@phk.ac.at::ddc89621-4ed7-4b20-a1b7-195501a823ae" providerId="AD" clId="Web-{8A2D37DF-4ADA-BCC3-3F0B-35B7B90A0DC2}" dt="2025-11-26T09:52:07.836" v="786"/>
          <ac:graphicFrameMkLst>
            <pc:docMk/>
            <pc:sldMk cId="3674081610" sldId="716"/>
            <ac:graphicFrameMk id="4" creationId="{E76E4A22-87B2-219A-82E5-CC822FBC2719}"/>
          </ac:graphicFrameMkLst>
        </pc:graphicFrameChg>
      </pc:sldChg>
      <pc:sldChg chg="modSp add replId modNotes">
        <pc:chgData name="Krainer Simone" userId="S::simone.krainer@phk.ac.at::ddc89621-4ed7-4b20-a1b7-195501a823ae" providerId="AD" clId="Web-{8A2D37DF-4ADA-BCC3-3F0B-35B7B90A0DC2}" dt="2025-11-26T10:12:16.576" v="1025"/>
        <pc:sldMkLst>
          <pc:docMk/>
          <pc:sldMk cId="3952341875" sldId="717"/>
        </pc:sldMkLst>
        <pc:spChg chg="mod">
          <ac:chgData name="Krainer Simone" userId="S::simone.krainer@phk.ac.at::ddc89621-4ed7-4b20-a1b7-195501a823ae" providerId="AD" clId="Web-{8A2D37DF-4ADA-BCC3-3F0B-35B7B90A0DC2}" dt="2025-11-26T10:11:30.026" v="1022" actId="20577"/>
          <ac:spMkLst>
            <pc:docMk/>
            <pc:sldMk cId="3952341875" sldId="717"/>
            <ac:spMk id="2" creationId="{B81B1451-700B-7266-ABEA-67BB54AF8F65}"/>
          </ac:spMkLst>
        </pc:spChg>
      </pc:sldChg>
      <pc:sldChg chg="modSp add ord replId modNotes">
        <pc:chgData name="Krainer Simone" userId="S::simone.krainer@phk.ac.at::ddc89621-4ed7-4b20-a1b7-195501a823ae" providerId="AD" clId="Web-{8A2D37DF-4ADA-BCC3-3F0B-35B7B90A0DC2}" dt="2025-11-26T10:26:43.793" v="1618"/>
        <pc:sldMkLst>
          <pc:docMk/>
          <pc:sldMk cId="1127043083" sldId="718"/>
        </pc:sldMkLst>
        <pc:spChg chg="mod">
          <ac:chgData name="Krainer Simone" userId="S::simone.krainer@phk.ac.at::ddc89621-4ed7-4b20-a1b7-195501a823ae" providerId="AD" clId="Web-{8A2D37DF-4ADA-BCC3-3F0B-35B7B90A0DC2}" dt="2025-11-26T10:13:26.143" v="1044" actId="20577"/>
          <ac:spMkLst>
            <pc:docMk/>
            <pc:sldMk cId="1127043083" sldId="718"/>
            <ac:spMk id="2" creationId="{37C0D225-0D6B-5490-0170-6AADFC2F79F0}"/>
          </ac:spMkLst>
        </pc:spChg>
        <pc:graphicFrameChg chg="modGraphic">
          <ac:chgData name="Krainer Simone" userId="S::simone.krainer@phk.ac.at::ddc89621-4ed7-4b20-a1b7-195501a823ae" providerId="AD" clId="Web-{8A2D37DF-4ADA-BCC3-3F0B-35B7B90A0DC2}" dt="2025-11-26T10:24:44.371" v="1537" actId="20577"/>
          <ac:graphicFrameMkLst>
            <pc:docMk/>
            <pc:sldMk cId="1127043083" sldId="718"/>
            <ac:graphicFrameMk id="8" creationId="{6C75563F-9EE4-2AFF-4720-EB7A54F447CA}"/>
          </ac:graphicFrameMkLst>
        </pc:graphicFrameChg>
      </pc:sldChg>
      <pc:sldChg chg="modSp add ord replId modNotes">
        <pc:chgData name="Krainer Simone" userId="S::simone.krainer@phk.ac.at::ddc89621-4ed7-4b20-a1b7-195501a823ae" providerId="AD" clId="Web-{8A2D37DF-4ADA-BCC3-3F0B-35B7B90A0DC2}" dt="2025-11-26T10:41:55.478" v="2398"/>
        <pc:sldMkLst>
          <pc:docMk/>
          <pc:sldMk cId="899986847" sldId="719"/>
        </pc:sldMkLst>
        <pc:spChg chg="mod">
          <ac:chgData name="Krainer Simone" userId="S::simone.krainer@phk.ac.at::ddc89621-4ed7-4b20-a1b7-195501a823ae" providerId="AD" clId="Web-{8A2D37DF-4ADA-BCC3-3F0B-35B7B90A0DC2}" dt="2025-11-26T10:32:16.785" v="1889" actId="20577"/>
          <ac:spMkLst>
            <pc:docMk/>
            <pc:sldMk cId="899986847" sldId="719"/>
            <ac:spMk id="2" creationId="{3D7DB814-E406-C966-9421-F29C62411EAF}"/>
          </ac:spMkLst>
        </pc:spChg>
        <pc:graphicFrameChg chg="modGraphic">
          <ac:chgData name="Krainer Simone" userId="S::simone.krainer@phk.ac.at::ddc89621-4ed7-4b20-a1b7-195501a823ae" providerId="AD" clId="Web-{8A2D37DF-4ADA-BCC3-3F0B-35B7B90A0DC2}" dt="2025-11-26T10:39:17.688" v="2286" actId="20577"/>
          <ac:graphicFrameMkLst>
            <pc:docMk/>
            <pc:sldMk cId="899986847" sldId="719"/>
            <ac:graphicFrameMk id="8" creationId="{4FAF060E-B4B1-1C1A-A6A1-A38B857D5A3F}"/>
          </ac:graphicFrameMkLst>
        </pc:graphicFrameChg>
      </pc:sldChg>
    </pc:docChg>
  </pc:docChgLst>
  <pc:docChgLst>
    <pc:chgData name="Rippitsch Daniela" userId="4f0b82c9-dd57-4d42-90c3-096b3a0299b9" providerId="ADAL" clId="{40BD0A5B-8519-4A11-8ABB-CE47C703B06E}"/>
    <pc:docChg chg="undo custSel addSld delSld modSld sldOrd">
      <pc:chgData name="Rippitsch Daniela" userId="4f0b82c9-dd57-4d42-90c3-096b3a0299b9" providerId="ADAL" clId="{40BD0A5B-8519-4A11-8ABB-CE47C703B06E}" dt="2025-11-25T17:16:53.416" v="1140" actId="729"/>
      <pc:docMkLst>
        <pc:docMk/>
      </pc:docMkLst>
      <pc:sldChg chg="modSp add mod">
        <pc:chgData name="Rippitsch Daniela" userId="4f0b82c9-dd57-4d42-90c3-096b3a0299b9" providerId="ADAL" clId="{40BD0A5B-8519-4A11-8ABB-CE47C703B06E}" dt="2025-11-25T16:25:10.762" v="721" actId="255"/>
        <pc:sldMkLst>
          <pc:docMk/>
          <pc:sldMk cId="2404537383" sldId="256"/>
        </pc:sldMkLst>
        <pc:spChg chg="mod">
          <ac:chgData name="Rippitsch Daniela" userId="4f0b82c9-dd57-4d42-90c3-096b3a0299b9" providerId="ADAL" clId="{40BD0A5B-8519-4A11-8ABB-CE47C703B06E}" dt="2025-11-25T16:11:21.173" v="664" actId="1076"/>
          <ac:spMkLst>
            <pc:docMk/>
            <pc:sldMk cId="2404537383" sldId="256"/>
            <ac:spMk id="5" creationId="{87EC3FBF-4DEB-A2F0-1F32-550E084D73DE}"/>
          </ac:spMkLst>
        </pc:spChg>
        <pc:graphicFrameChg chg="mod modGraphic">
          <ac:chgData name="Rippitsch Daniela" userId="4f0b82c9-dd57-4d42-90c3-096b3a0299b9" providerId="ADAL" clId="{40BD0A5B-8519-4A11-8ABB-CE47C703B06E}" dt="2025-11-25T16:25:10.762" v="721" actId="255"/>
          <ac:graphicFrameMkLst>
            <pc:docMk/>
            <pc:sldMk cId="2404537383" sldId="256"/>
            <ac:graphicFrameMk id="4" creationId="{202B484A-3585-563F-81F9-D4FDDE8425A6}"/>
          </ac:graphicFrameMkLst>
        </pc:graphicFrameChg>
      </pc:sldChg>
      <pc:sldChg chg="modSp add mod">
        <pc:chgData name="Rippitsch Daniela" userId="4f0b82c9-dd57-4d42-90c3-096b3a0299b9" providerId="ADAL" clId="{40BD0A5B-8519-4A11-8ABB-CE47C703B06E}" dt="2025-11-25T17:16:26.477" v="1137" actId="1076"/>
        <pc:sldMkLst>
          <pc:docMk/>
          <pc:sldMk cId="4057234488" sldId="262"/>
        </pc:sldMkLst>
        <pc:spChg chg="mod">
          <ac:chgData name="Rippitsch Daniela" userId="4f0b82c9-dd57-4d42-90c3-096b3a0299b9" providerId="ADAL" clId="{40BD0A5B-8519-4A11-8ABB-CE47C703B06E}" dt="2025-11-25T17:16:26.477" v="1137" actId="1076"/>
          <ac:spMkLst>
            <pc:docMk/>
            <pc:sldMk cId="4057234488" sldId="262"/>
            <ac:spMk id="2" creationId="{E9CE3D1F-4E4A-AA35-8DF3-A20EBD6FFBCC}"/>
          </ac:spMkLst>
        </pc:spChg>
        <pc:graphicFrameChg chg="mod modGraphic">
          <ac:chgData name="Rippitsch Daniela" userId="4f0b82c9-dd57-4d42-90c3-096b3a0299b9" providerId="ADAL" clId="{40BD0A5B-8519-4A11-8ABB-CE47C703B06E}" dt="2025-11-25T15:52:07.554" v="355" actId="20577"/>
          <ac:graphicFrameMkLst>
            <pc:docMk/>
            <pc:sldMk cId="4057234488" sldId="262"/>
            <ac:graphicFrameMk id="4" creationId="{23F83194-1A78-1A69-F498-91A48E0E359F}"/>
          </ac:graphicFrameMkLst>
        </pc:graphicFrameChg>
      </pc:sldChg>
      <pc:sldChg chg="mod ord modShow">
        <pc:chgData name="Rippitsch Daniela" userId="4f0b82c9-dd57-4d42-90c3-096b3a0299b9" providerId="ADAL" clId="{40BD0A5B-8519-4A11-8ABB-CE47C703B06E}" dt="2025-11-25T17:16:53.416" v="1140" actId="729"/>
        <pc:sldMkLst>
          <pc:docMk/>
          <pc:sldMk cId="0" sldId="334"/>
        </pc:sldMkLst>
      </pc:sldChg>
      <pc:sldChg chg="mod ord modShow">
        <pc:chgData name="Rippitsch Daniela" userId="4f0b82c9-dd57-4d42-90c3-096b3a0299b9" providerId="ADAL" clId="{40BD0A5B-8519-4A11-8ABB-CE47C703B06E}" dt="2025-11-25T17:16:46.608" v="1139" actId="729"/>
        <pc:sldMkLst>
          <pc:docMk/>
          <pc:sldMk cId="373457774" sldId="395"/>
        </pc:sldMkLst>
      </pc:sldChg>
      <pc:sldChg chg="modSp add mod ord">
        <pc:chgData name="Rippitsch Daniela" userId="4f0b82c9-dd57-4d42-90c3-096b3a0299b9" providerId="ADAL" clId="{40BD0A5B-8519-4A11-8ABB-CE47C703B06E}" dt="2025-11-25T16:08:04.317" v="653"/>
        <pc:sldMkLst>
          <pc:docMk/>
          <pc:sldMk cId="1224186273" sldId="564"/>
        </pc:sldMkLst>
        <pc:spChg chg="mod">
          <ac:chgData name="Rippitsch Daniela" userId="4f0b82c9-dd57-4d42-90c3-096b3a0299b9" providerId="ADAL" clId="{40BD0A5B-8519-4A11-8ABB-CE47C703B06E}" dt="2025-11-25T16:06:56.394" v="647" actId="20577"/>
          <ac:spMkLst>
            <pc:docMk/>
            <pc:sldMk cId="1224186273" sldId="564"/>
            <ac:spMk id="2" creationId="{CE48CBFE-E9D2-BEBE-85D6-E9E0E77E3F05}"/>
          </ac:spMkLst>
        </pc:spChg>
        <pc:spChg chg="mod">
          <ac:chgData name="Rippitsch Daniela" userId="4f0b82c9-dd57-4d42-90c3-096b3a0299b9" providerId="ADAL" clId="{40BD0A5B-8519-4A11-8ABB-CE47C703B06E}" dt="2025-11-25T16:05:11.881" v="618" actId="255"/>
          <ac:spMkLst>
            <pc:docMk/>
            <pc:sldMk cId="1224186273" sldId="564"/>
            <ac:spMk id="14" creationId="{3964FB25-9DB5-486B-AE63-1638B17EC4DF}"/>
          </ac:spMkLst>
        </pc:spChg>
        <pc:spChg chg="mod">
          <ac:chgData name="Rippitsch Daniela" userId="4f0b82c9-dd57-4d42-90c3-096b3a0299b9" providerId="ADAL" clId="{40BD0A5B-8519-4A11-8ABB-CE47C703B06E}" dt="2025-11-25T16:03:57.297" v="577" actId="20577"/>
          <ac:spMkLst>
            <pc:docMk/>
            <pc:sldMk cId="1224186273" sldId="564"/>
            <ac:spMk id="15" creationId="{01CD0640-1C2B-4D1A-A831-D97F70F0212E}"/>
          </ac:spMkLst>
        </pc:spChg>
        <pc:spChg chg="mod">
          <ac:chgData name="Rippitsch Daniela" userId="4f0b82c9-dd57-4d42-90c3-096b3a0299b9" providerId="ADAL" clId="{40BD0A5B-8519-4A11-8ABB-CE47C703B06E}" dt="2025-11-25T16:04:05.194" v="581" actId="20577"/>
          <ac:spMkLst>
            <pc:docMk/>
            <pc:sldMk cId="1224186273" sldId="564"/>
            <ac:spMk id="18" creationId="{9A6181AC-4D32-47A1-9F1C-BC10E4FA687E}"/>
          </ac:spMkLst>
        </pc:spChg>
        <pc:spChg chg="mod">
          <ac:chgData name="Rippitsch Daniela" userId="4f0b82c9-dd57-4d42-90c3-096b3a0299b9" providerId="ADAL" clId="{40BD0A5B-8519-4A11-8ABB-CE47C703B06E}" dt="2025-11-25T16:05:39.337" v="642" actId="255"/>
          <ac:spMkLst>
            <pc:docMk/>
            <pc:sldMk cId="1224186273" sldId="564"/>
            <ac:spMk id="19" creationId="{99C7D23C-B3E7-449C-B116-F5DFE68D1C1E}"/>
          </ac:spMkLst>
        </pc:spChg>
      </pc:sldChg>
      <pc:sldChg chg="modSp add mod ord">
        <pc:chgData name="Rippitsch Daniela" userId="4f0b82c9-dd57-4d42-90c3-096b3a0299b9" providerId="ADAL" clId="{40BD0A5B-8519-4A11-8ABB-CE47C703B06E}" dt="2025-11-25T16:07:53.778" v="651"/>
        <pc:sldMkLst>
          <pc:docMk/>
          <pc:sldMk cId="1910689475" sldId="569"/>
        </pc:sldMkLst>
        <pc:spChg chg="mod">
          <ac:chgData name="Rippitsch Daniela" userId="4f0b82c9-dd57-4d42-90c3-096b3a0299b9" providerId="ADAL" clId="{40BD0A5B-8519-4A11-8ABB-CE47C703B06E}" dt="2025-11-25T15:58:35.644" v="455" actId="20577"/>
          <ac:spMkLst>
            <pc:docMk/>
            <pc:sldMk cId="1910689475" sldId="569"/>
            <ac:spMk id="2" creationId="{CE48CBFE-E9D2-BEBE-85D6-E9E0E77E3F05}"/>
          </ac:spMkLst>
        </pc:spChg>
        <pc:spChg chg="mod">
          <ac:chgData name="Rippitsch Daniela" userId="4f0b82c9-dd57-4d42-90c3-096b3a0299b9" providerId="ADAL" clId="{40BD0A5B-8519-4A11-8ABB-CE47C703B06E}" dt="2025-11-25T15:59:09.126" v="461" actId="20577"/>
          <ac:spMkLst>
            <pc:docMk/>
            <pc:sldMk cId="1910689475" sldId="569"/>
            <ac:spMk id="7" creationId="{BD45A832-C370-E5A7-E5DE-AF7996121377}"/>
          </ac:spMkLst>
        </pc:spChg>
        <pc:spChg chg="mod">
          <ac:chgData name="Rippitsch Daniela" userId="4f0b82c9-dd57-4d42-90c3-096b3a0299b9" providerId="ADAL" clId="{40BD0A5B-8519-4A11-8ABB-CE47C703B06E}" dt="2025-11-25T15:59:35.450" v="469" actId="20577"/>
          <ac:spMkLst>
            <pc:docMk/>
            <pc:sldMk cId="1910689475" sldId="569"/>
            <ac:spMk id="15" creationId="{01CD0640-1C2B-4D1A-A831-D97F70F0212E}"/>
          </ac:spMkLst>
        </pc:spChg>
        <pc:spChg chg="mod">
          <ac:chgData name="Rippitsch Daniela" userId="4f0b82c9-dd57-4d42-90c3-096b3a0299b9" providerId="ADAL" clId="{40BD0A5B-8519-4A11-8ABB-CE47C703B06E}" dt="2025-11-25T16:00:36.088" v="497" actId="113"/>
          <ac:spMkLst>
            <pc:docMk/>
            <pc:sldMk cId="1910689475" sldId="569"/>
            <ac:spMk id="17" creationId="{D0952740-D8E0-4774-91BF-29D63D549BF8}"/>
          </ac:spMkLst>
        </pc:spChg>
        <pc:spChg chg="mod">
          <ac:chgData name="Rippitsch Daniela" userId="4f0b82c9-dd57-4d42-90c3-096b3a0299b9" providerId="ADAL" clId="{40BD0A5B-8519-4A11-8ABB-CE47C703B06E}" dt="2025-11-25T16:01:31.813" v="499" actId="255"/>
          <ac:spMkLst>
            <pc:docMk/>
            <pc:sldMk cId="1910689475" sldId="569"/>
            <ac:spMk id="18" creationId="{9A6181AC-4D32-47A1-9F1C-BC10E4FA687E}"/>
          </ac:spMkLst>
        </pc:spChg>
      </pc:sldChg>
      <pc:sldChg chg="ord">
        <pc:chgData name="Rippitsch Daniela" userId="4f0b82c9-dd57-4d42-90c3-096b3a0299b9" providerId="ADAL" clId="{40BD0A5B-8519-4A11-8ABB-CE47C703B06E}" dt="2025-11-25T15:26:07.251" v="30"/>
        <pc:sldMkLst>
          <pc:docMk/>
          <pc:sldMk cId="1668335072" sldId="601"/>
        </pc:sldMkLst>
      </pc:sldChg>
      <pc:sldChg chg="add">
        <pc:chgData name="Rippitsch Daniela" userId="4f0b82c9-dd57-4d42-90c3-096b3a0299b9" providerId="ADAL" clId="{40BD0A5B-8519-4A11-8ABB-CE47C703B06E}" dt="2025-11-25T15:28:41.524" v="43"/>
        <pc:sldMkLst>
          <pc:docMk/>
          <pc:sldMk cId="3920281458" sldId="702"/>
        </pc:sldMkLst>
      </pc:sldChg>
      <pc:sldChg chg="modSp mod ord">
        <pc:chgData name="Rippitsch Daniela" userId="4f0b82c9-dd57-4d42-90c3-096b3a0299b9" providerId="ADAL" clId="{40BD0A5B-8519-4A11-8ABB-CE47C703B06E}" dt="2025-11-25T15:25:33.134" v="27" actId="113"/>
        <pc:sldMkLst>
          <pc:docMk/>
          <pc:sldMk cId="3281934692" sldId="710"/>
        </pc:sldMkLst>
      </pc:sldChg>
      <pc:sldChg chg="modSp add mod">
        <pc:chgData name="Rippitsch Daniela" userId="4f0b82c9-dd57-4d42-90c3-096b3a0299b9" providerId="ADAL" clId="{40BD0A5B-8519-4A11-8ABB-CE47C703B06E}" dt="2025-11-25T17:16:31.344" v="1138" actId="1076"/>
        <pc:sldMkLst>
          <pc:docMk/>
          <pc:sldMk cId="3674081610" sldId="716"/>
        </pc:sldMkLst>
        <pc:spChg chg="mod">
          <ac:chgData name="Rippitsch Daniela" userId="4f0b82c9-dd57-4d42-90c3-096b3a0299b9" providerId="ADAL" clId="{40BD0A5B-8519-4A11-8ABB-CE47C703B06E}" dt="2025-11-25T17:16:31.344" v="1138" actId="1076"/>
          <ac:spMkLst>
            <pc:docMk/>
            <pc:sldMk cId="3674081610" sldId="716"/>
            <ac:spMk id="2" creationId="{B0F45CCF-980D-AC9C-91BD-9C9724A64117}"/>
          </ac:spMkLst>
        </pc:spChg>
        <pc:graphicFrameChg chg="mod modGraphic">
          <ac:chgData name="Rippitsch Daniela" userId="4f0b82c9-dd57-4d42-90c3-096b3a0299b9" providerId="ADAL" clId="{40BD0A5B-8519-4A11-8ABB-CE47C703B06E}" dt="2025-11-25T15:53:26.893" v="360" actId="14734"/>
          <ac:graphicFrameMkLst>
            <pc:docMk/>
            <pc:sldMk cId="3674081610" sldId="716"/>
            <ac:graphicFrameMk id="4" creationId="{E76E4A22-87B2-219A-82E5-CC822FBC2719}"/>
          </ac:graphicFrameMkLst>
        </pc:graphicFrameChg>
      </pc:sldChg>
    </pc:docChg>
  </pc:docChgLst>
  <pc:docChgLst>
    <pc:chgData name="Rippitsch Daniela" userId="4f0b82c9-dd57-4d42-90c3-096b3a0299b9" providerId="ADAL" clId="{C8DD433E-D428-41F9-966A-7D1016FDFB73}"/>
    <pc:docChg chg="modSld">
      <pc:chgData name="Rippitsch Daniela" userId="4f0b82c9-dd57-4d42-90c3-096b3a0299b9" providerId="ADAL" clId="{C8DD433E-D428-41F9-966A-7D1016FDFB73}" dt="2025-12-11T14:40:49.861" v="0" actId="1076"/>
      <pc:docMkLst>
        <pc:docMk/>
      </pc:docMkLst>
      <pc:sldChg chg="modSp mod">
        <pc:chgData name="Rippitsch Daniela" userId="4f0b82c9-dd57-4d42-90c3-096b3a0299b9" providerId="ADAL" clId="{C8DD433E-D428-41F9-966A-7D1016FDFB73}" dt="2025-12-11T14:40:49.861" v="0" actId="1076"/>
        <pc:sldMkLst>
          <pc:docMk/>
          <pc:sldMk cId="3364986135" sldId="722"/>
        </pc:sldMkLst>
        <pc:spChg chg="mod">
          <ac:chgData name="Rippitsch Daniela" userId="4f0b82c9-dd57-4d42-90c3-096b3a0299b9" providerId="ADAL" clId="{C8DD433E-D428-41F9-966A-7D1016FDFB73}" dt="2025-12-11T14:40:49.861" v="0" actId="1076"/>
          <ac:spMkLst>
            <pc:docMk/>
            <pc:sldMk cId="3364986135" sldId="722"/>
            <ac:spMk id="4" creationId="{00000000-0000-0000-0000-000000000000}"/>
          </ac:spMkLst>
        </pc:spChg>
      </pc:sldChg>
    </pc:docChg>
  </pc:docChgLst>
  <pc:docChgLst>
    <pc:chgData name="Oschina, Christine" userId="S::christine.oschina_aau.at#ext#@phkaerntenac.onmicrosoft.com::3224d385-aac2-4c9f-8993-92e5f6d8d6ca" providerId="AD" clId="Web-{2ECA5D94-67D8-D85F-E176-195258F07A9C}"/>
    <pc:docChg chg="modSld">
      <pc:chgData name="Oschina, Christine" userId="S::christine.oschina_aau.at#ext#@phkaerntenac.onmicrosoft.com::3224d385-aac2-4c9f-8993-92e5f6d8d6ca" providerId="AD" clId="Web-{2ECA5D94-67D8-D85F-E176-195258F07A9C}" dt="2025-12-10T10:14:30.066" v="282"/>
      <pc:docMkLst>
        <pc:docMk/>
      </pc:docMkLst>
      <pc:sldChg chg="modSp">
        <pc:chgData name="Oschina, Christine" userId="S::christine.oschina_aau.at#ext#@phkaerntenac.onmicrosoft.com::3224d385-aac2-4c9f-8993-92e5f6d8d6ca" providerId="AD" clId="Web-{2ECA5D94-67D8-D85F-E176-195258F07A9C}" dt="2025-12-10T10:13:50.800" v="273" actId="20577"/>
        <pc:sldMkLst>
          <pc:docMk/>
          <pc:sldMk cId="1224186273" sldId="564"/>
        </pc:sldMkLst>
        <pc:spChg chg="mod">
          <ac:chgData name="Oschina, Christine" userId="S::christine.oschina_aau.at#ext#@phkaerntenac.onmicrosoft.com::3224d385-aac2-4c9f-8993-92e5f6d8d6ca" providerId="AD" clId="Web-{2ECA5D94-67D8-D85F-E176-195258F07A9C}" dt="2025-12-10T10:13:50.800" v="273" actId="20577"/>
          <ac:spMkLst>
            <pc:docMk/>
            <pc:sldMk cId="1224186273" sldId="564"/>
            <ac:spMk id="2" creationId="{CE48CBFE-E9D2-BEBE-85D6-E9E0E77E3F05}"/>
          </ac:spMkLst>
        </pc:spChg>
      </pc:sldChg>
      <pc:sldChg chg="modNotes">
        <pc:chgData name="Oschina, Christine" userId="S::christine.oschina_aau.at#ext#@phkaerntenac.onmicrosoft.com::3224d385-aac2-4c9f-8993-92e5f6d8d6ca" providerId="AD" clId="Web-{2ECA5D94-67D8-D85F-E176-195258F07A9C}" dt="2025-12-10T10:14:30.066" v="282"/>
        <pc:sldMkLst>
          <pc:docMk/>
          <pc:sldMk cId="1954469234" sldId="715"/>
        </pc:sldMkLst>
      </pc:sldChg>
      <pc:sldChg chg="modNotes">
        <pc:chgData name="Oschina, Christine" userId="S::christine.oschina_aau.at#ext#@phkaerntenac.onmicrosoft.com::3224d385-aac2-4c9f-8993-92e5f6d8d6ca" providerId="AD" clId="Web-{2ECA5D94-67D8-D85F-E176-195258F07A9C}" dt="2025-12-10T09:39:16.873" v="189"/>
        <pc:sldMkLst>
          <pc:docMk/>
          <pc:sldMk cId="3438157536" sldId="721"/>
        </pc:sldMkLst>
      </pc:sldChg>
      <pc:sldChg chg="modNotes">
        <pc:chgData name="Oschina, Christine" userId="S::christine.oschina_aau.at#ext#@phkaerntenac.onmicrosoft.com::3224d385-aac2-4c9f-8993-92e5f6d8d6ca" providerId="AD" clId="Web-{2ECA5D94-67D8-D85F-E176-195258F07A9C}" dt="2025-12-10T09:24:54.029" v="3"/>
        <pc:sldMkLst>
          <pc:docMk/>
          <pc:sldMk cId="3364986135" sldId="722"/>
        </pc:sldMkLst>
      </pc:sldChg>
      <pc:sldChg chg="modNotes">
        <pc:chgData name="Oschina, Christine" userId="S::christine.oschina_aau.at#ext#@phkaerntenac.onmicrosoft.com::3224d385-aac2-4c9f-8993-92e5f6d8d6ca" providerId="AD" clId="Web-{2ECA5D94-67D8-D85F-E176-195258F07A9C}" dt="2025-12-10T09:52:05.426" v="267"/>
        <pc:sldMkLst>
          <pc:docMk/>
          <pc:sldMk cId="956538926" sldId="724"/>
        </pc:sldMkLst>
      </pc:sldChg>
    </pc:docChg>
  </pc:docChgLst>
  <pc:docChgLst>
    <pc:chgData name="Oschina, Christine" userId="S::christine.oschina_aau.at#ext#@phkaerntenac.onmicrosoft.com::3224d385-aac2-4c9f-8993-92e5f6d8d6ca" providerId="AD" clId="Web-{90C510B7-2FA2-D44E-60B0-B9EF1D7CCAEE}"/>
    <pc:docChg chg="modSld">
      <pc:chgData name="Oschina, Christine" userId="S::christine.oschina_aau.at#ext#@phkaerntenac.onmicrosoft.com::3224d385-aac2-4c9f-8993-92e5f6d8d6ca" providerId="AD" clId="Web-{90C510B7-2FA2-D44E-60B0-B9EF1D7CCAEE}" dt="2025-12-11T10:44:29.069" v="9"/>
      <pc:docMkLst>
        <pc:docMk/>
      </pc:docMkLst>
      <pc:sldChg chg="modNotes">
        <pc:chgData name="Oschina, Christine" userId="S::christine.oschina_aau.at#ext#@phkaerntenac.onmicrosoft.com::3224d385-aac2-4c9f-8993-92e5f6d8d6ca" providerId="AD" clId="Web-{90C510B7-2FA2-D44E-60B0-B9EF1D7CCAEE}" dt="2025-12-11T10:44:29.069" v="9"/>
        <pc:sldMkLst>
          <pc:docMk/>
          <pc:sldMk cId="4057234488" sldId="262"/>
        </pc:sldMkLst>
      </pc:sldChg>
      <pc:sldChg chg="modNotes">
        <pc:chgData name="Oschina, Christine" userId="S::christine.oschina_aau.at#ext#@phkaerntenac.onmicrosoft.com::3224d385-aac2-4c9f-8993-92e5f6d8d6ca" providerId="AD" clId="Web-{90C510B7-2FA2-D44E-60B0-B9EF1D7CCAEE}" dt="2025-12-11T10:43:41.504" v="1"/>
        <pc:sldMkLst>
          <pc:docMk/>
          <pc:sldMk cId="0" sldId="574"/>
        </pc:sldMkLst>
      </pc:sldChg>
      <pc:sldChg chg="modNotes">
        <pc:chgData name="Oschina, Christine" userId="S::christine.oschina_aau.at#ext#@phkaerntenac.onmicrosoft.com::3224d385-aac2-4c9f-8993-92e5f6d8d6ca" providerId="AD" clId="Web-{90C510B7-2FA2-D44E-60B0-B9EF1D7CCAEE}" dt="2025-12-11T10:43:31.113" v="0"/>
        <pc:sldMkLst>
          <pc:docMk/>
          <pc:sldMk cId="902300916" sldId="648"/>
        </pc:sldMkLst>
      </pc:sldChg>
      <pc:sldChg chg="modNotes">
        <pc:chgData name="Oschina, Christine" userId="S::christine.oschina_aau.at#ext#@phkaerntenac.onmicrosoft.com::3224d385-aac2-4c9f-8993-92e5f6d8d6ca" providerId="AD" clId="Web-{90C510B7-2FA2-D44E-60B0-B9EF1D7CCAEE}" dt="2025-12-11T10:44:19.569" v="8"/>
        <pc:sldMkLst>
          <pc:docMk/>
          <pc:sldMk cId="899986847" sldId="719"/>
        </pc:sldMkLst>
      </pc:sldChg>
      <pc:sldChg chg="modNotes">
        <pc:chgData name="Oschina, Christine" userId="S::christine.oschina_aau.at#ext#@phkaerntenac.onmicrosoft.com::3224d385-aac2-4c9f-8993-92e5f6d8d6ca" providerId="AD" clId="Web-{90C510B7-2FA2-D44E-60B0-B9EF1D7CCAEE}" dt="2025-12-11T10:44:08.084" v="4"/>
        <pc:sldMkLst>
          <pc:docMk/>
          <pc:sldMk cId="3508744223" sldId="723"/>
        </pc:sldMkLst>
      </pc:sldChg>
    </pc:docChg>
  </pc:docChgLst>
  <pc:docChgLst>
    <pc:chgData name="Krainer Simone" userId="ddc89621-4ed7-4b20-a1b7-195501a823ae" providerId="ADAL" clId="{F196AA23-2F34-4F32-BAD1-1B387FDA1568}"/>
    <pc:docChg chg="modSld">
      <pc:chgData name="Krainer Simone" userId="ddc89621-4ed7-4b20-a1b7-195501a823ae" providerId="ADAL" clId="{F196AA23-2F34-4F32-BAD1-1B387FDA1568}" dt="2025-12-11T14:51:32.656" v="6" actId="20577"/>
      <pc:docMkLst>
        <pc:docMk/>
      </pc:docMkLst>
      <pc:sldChg chg="modSp mod">
        <pc:chgData name="Krainer Simone" userId="ddc89621-4ed7-4b20-a1b7-195501a823ae" providerId="ADAL" clId="{F196AA23-2F34-4F32-BAD1-1B387FDA1568}" dt="2025-12-11T14:51:32.656" v="6" actId="20577"/>
        <pc:sldMkLst>
          <pc:docMk/>
          <pc:sldMk cId="2890266302" sldId="398"/>
        </pc:sldMkLst>
        <pc:spChg chg="mod">
          <ac:chgData name="Krainer Simone" userId="ddc89621-4ed7-4b20-a1b7-195501a823ae" providerId="ADAL" clId="{F196AA23-2F34-4F32-BAD1-1B387FDA1568}" dt="2025-12-11T14:51:32.656" v="6" actId="20577"/>
          <ac:spMkLst>
            <pc:docMk/>
            <pc:sldMk cId="2890266302" sldId="398"/>
            <ac:spMk id="3" creationId="{00000000-0000-0000-0000-000000000000}"/>
          </ac:spMkLst>
        </pc:spChg>
      </pc:sldChg>
    </pc:docChg>
  </pc:docChgLst>
  <pc:docChgLst>
    <pc:chgData name="Oschina, Christine" userId="S::christine.oschina_aau.at#ext#@phkaerntenac.onmicrosoft.com::3224d385-aac2-4c9f-8993-92e5f6d8d6ca" providerId="AD" clId="Web-{238A5631-A1EC-0722-C283-381EE1B771EA}"/>
    <pc:docChg chg="modSld">
      <pc:chgData name="Oschina, Christine" userId="S::christine.oschina_aau.at#ext#@phkaerntenac.onmicrosoft.com::3224d385-aac2-4c9f-8993-92e5f6d8d6ca" providerId="AD" clId="Web-{238A5631-A1EC-0722-C283-381EE1B771EA}" dt="2025-12-09T08:22:42.004" v="902" actId="20577"/>
      <pc:docMkLst>
        <pc:docMk/>
      </pc:docMkLst>
      <pc:sldChg chg="modSp">
        <pc:chgData name="Oschina, Christine" userId="S::christine.oschina_aau.at#ext#@phkaerntenac.onmicrosoft.com::3224d385-aac2-4c9f-8993-92e5f6d8d6ca" providerId="AD" clId="Web-{238A5631-A1EC-0722-C283-381EE1B771EA}" dt="2025-12-09T08:22:42.004" v="902" actId="20577"/>
        <pc:sldMkLst>
          <pc:docMk/>
          <pc:sldMk cId="1910689475" sldId="569"/>
        </pc:sldMkLst>
        <pc:spChg chg="mod">
          <ac:chgData name="Oschina, Christine" userId="S::christine.oschina_aau.at#ext#@phkaerntenac.onmicrosoft.com::3224d385-aac2-4c9f-8993-92e5f6d8d6ca" providerId="AD" clId="Web-{238A5631-A1EC-0722-C283-381EE1B771EA}" dt="2025-12-09T08:22:42.004" v="902" actId="20577"/>
          <ac:spMkLst>
            <pc:docMk/>
            <pc:sldMk cId="1910689475" sldId="569"/>
            <ac:spMk id="7" creationId="{BD45A832-C370-E5A7-E5DE-AF7996121377}"/>
          </ac:spMkLst>
        </pc:spChg>
        <pc:spChg chg="mod">
          <ac:chgData name="Oschina, Christine" userId="S::christine.oschina_aau.at#ext#@phkaerntenac.onmicrosoft.com::3224d385-aac2-4c9f-8993-92e5f6d8d6ca" providerId="AD" clId="Web-{238A5631-A1EC-0722-C283-381EE1B771EA}" dt="2025-12-09T08:22:25.550" v="899" actId="20577"/>
          <ac:spMkLst>
            <pc:docMk/>
            <pc:sldMk cId="1910689475" sldId="569"/>
            <ac:spMk id="17" creationId="{D0952740-D8E0-4774-91BF-29D63D549BF8}"/>
          </ac:spMkLst>
        </pc:spChg>
      </pc:sldChg>
      <pc:sldChg chg="modNotes">
        <pc:chgData name="Oschina, Christine" userId="S::christine.oschina_aau.at#ext#@phkaerntenac.onmicrosoft.com::3224d385-aac2-4c9f-8993-92e5f6d8d6ca" providerId="AD" clId="Web-{238A5631-A1EC-0722-C283-381EE1B771EA}" dt="2025-12-09T08:20:59.125" v="893"/>
        <pc:sldMkLst>
          <pc:docMk/>
          <pc:sldMk cId="0" sldId="576"/>
        </pc:sldMkLst>
      </pc:sldChg>
      <pc:sldChg chg="modSp">
        <pc:chgData name="Oschina, Christine" userId="S::christine.oschina_aau.at#ext#@phkaerntenac.onmicrosoft.com::3224d385-aac2-4c9f-8993-92e5f6d8d6ca" providerId="AD" clId="Web-{238A5631-A1EC-0722-C283-381EE1B771EA}" dt="2025-12-09T07:36:14.782" v="0" actId="20577"/>
        <pc:sldMkLst>
          <pc:docMk/>
          <pc:sldMk cId="3281934692" sldId="710"/>
        </pc:sldMkLst>
        <pc:spChg chg="mod">
          <ac:chgData name="Oschina, Christine" userId="S::christine.oschina_aau.at#ext#@phkaerntenac.onmicrosoft.com::3224d385-aac2-4c9f-8993-92e5f6d8d6ca" providerId="AD" clId="Web-{238A5631-A1EC-0722-C283-381EE1B771EA}" dt="2025-12-09T07:36:14.782" v="0" actId="20577"/>
          <ac:spMkLst>
            <pc:docMk/>
            <pc:sldMk cId="3281934692" sldId="710"/>
            <ac:spMk id="3" creationId="{00000000-0000-0000-0000-000000000000}"/>
          </ac:spMkLst>
        </pc:spChg>
      </pc:sldChg>
      <pc:sldChg chg="modSp modNotes">
        <pc:chgData name="Oschina, Christine" userId="S::christine.oschina_aau.at#ext#@phkaerntenac.onmicrosoft.com::3224d385-aac2-4c9f-8993-92e5f6d8d6ca" providerId="AD" clId="Web-{238A5631-A1EC-0722-C283-381EE1B771EA}" dt="2025-12-09T08:17:48.664" v="818"/>
        <pc:sldMkLst>
          <pc:docMk/>
          <pc:sldMk cId="1127043083" sldId="718"/>
        </pc:sldMkLst>
        <pc:graphicFrameChg chg="modGraphic">
          <ac:chgData name="Oschina, Christine" userId="S::christine.oschina_aau.at#ext#@phkaerntenac.onmicrosoft.com::3224d385-aac2-4c9f-8993-92e5f6d8d6ca" providerId="AD" clId="Web-{238A5631-A1EC-0722-C283-381EE1B771EA}" dt="2025-12-09T08:15:54.983" v="661" actId="20577"/>
          <ac:graphicFrameMkLst>
            <pc:docMk/>
            <pc:sldMk cId="1127043083" sldId="718"/>
            <ac:graphicFrameMk id="8" creationId="{6C75563F-9EE4-2AFF-4720-EB7A54F447CA}"/>
          </ac:graphicFrameMkLst>
        </pc:graphicFrameChg>
      </pc:sldChg>
      <pc:sldChg chg="modSp modNotes">
        <pc:chgData name="Oschina, Christine" userId="S::christine.oschina_aau.at#ext#@phkaerntenac.onmicrosoft.com::3224d385-aac2-4c9f-8993-92e5f6d8d6ca" providerId="AD" clId="Web-{238A5631-A1EC-0722-C283-381EE1B771EA}" dt="2025-12-09T08:09:19.880" v="454"/>
        <pc:sldMkLst>
          <pc:docMk/>
          <pc:sldMk cId="3438157536" sldId="721"/>
        </pc:sldMkLst>
        <pc:spChg chg="mod">
          <ac:chgData name="Oschina, Christine" userId="S::christine.oschina_aau.at#ext#@phkaerntenac.onmicrosoft.com::3224d385-aac2-4c9f-8993-92e5f6d8d6ca" providerId="AD" clId="Web-{238A5631-A1EC-0722-C283-381EE1B771EA}" dt="2025-12-09T08:08:12.894" v="433" actId="20577"/>
          <ac:spMkLst>
            <pc:docMk/>
            <pc:sldMk cId="3438157536" sldId="721"/>
            <ac:spMk id="8" creationId="{1FCC9985-6CFD-8DAF-5BF8-5B06E008D542}"/>
          </ac:spMkLst>
        </pc:spChg>
        <pc:spChg chg="mod">
          <ac:chgData name="Oschina, Christine" userId="S::christine.oschina_aau.at#ext#@phkaerntenac.onmicrosoft.com::3224d385-aac2-4c9f-8993-92e5f6d8d6ca" providerId="AD" clId="Web-{238A5631-A1EC-0722-C283-381EE1B771EA}" dt="2025-12-09T07:38:15.127" v="9" actId="1076"/>
          <ac:spMkLst>
            <pc:docMk/>
            <pc:sldMk cId="3438157536" sldId="721"/>
            <ac:spMk id="37914" creationId="{900B6CEF-8691-73C4-A953-29335122C970}"/>
          </ac:spMkLst>
        </pc:spChg>
      </pc:sldChg>
      <pc:sldChg chg="modSp">
        <pc:chgData name="Oschina, Christine" userId="S::christine.oschina_aau.at#ext#@phkaerntenac.onmicrosoft.com::3224d385-aac2-4c9f-8993-92e5f6d8d6ca" providerId="AD" clId="Web-{238A5631-A1EC-0722-C283-381EE1B771EA}" dt="2025-12-09T07:37:06.720" v="6" actId="1076"/>
        <pc:sldMkLst>
          <pc:docMk/>
          <pc:sldMk cId="3364986135" sldId="722"/>
        </pc:sldMkLst>
        <pc:spChg chg="mod">
          <ac:chgData name="Oschina, Christine" userId="S::christine.oschina_aau.at#ext#@phkaerntenac.onmicrosoft.com::3224d385-aac2-4c9f-8993-92e5f6d8d6ca" providerId="AD" clId="Web-{238A5631-A1EC-0722-C283-381EE1B771EA}" dt="2025-12-09T07:37:06.720" v="6" actId="1076"/>
          <ac:spMkLst>
            <pc:docMk/>
            <pc:sldMk cId="3364986135" sldId="722"/>
            <ac:spMk id="9" creationId="{BB1CD886-F3C8-37E5-1AC0-8B74CAF77D2B}"/>
          </ac:spMkLst>
        </pc:spChg>
      </pc:sldChg>
    </pc:docChg>
  </pc:docChgLst>
  <pc:docChgLst>
    <pc:chgData name="Krainer Simone" userId="ddc89621-4ed7-4b20-a1b7-195501a823ae" providerId="ADAL" clId="{DAAF85CB-F970-467C-A76E-D8F2A9D30732}"/>
    <pc:docChg chg="undo redo custSel modSld">
      <pc:chgData name="Krainer Simone" userId="ddc89621-4ed7-4b20-a1b7-195501a823ae" providerId="ADAL" clId="{DAAF85CB-F970-467C-A76E-D8F2A9D30732}" dt="2025-12-10T10:22:07.114" v="201" actId="207"/>
      <pc:docMkLst>
        <pc:docMk/>
      </pc:docMkLst>
      <pc:sldChg chg="addSp modSp mod modAnim">
        <pc:chgData name="Krainer Simone" userId="ddc89621-4ed7-4b20-a1b7-195501a823ae" providerId="ADAL" clId="{DAAF85CB-F970-467C-A76E-D8F2A9D30732}" dt="2025-12-10T10:22:07.114" v="201" actId="207"/>
        <pc:sldMkLst>
          <pc:docMk/>
          <pc:sldMk cId="4057234488" sldId="262"/>
        </pc:sldMkLst>
        <pc:spChg chg="add mod">
          <ac:chgData name="Krainer Simone" userId="ddc89621-4ed7-4b20-a1b7-195501a823ae" providerId="ADAL" clId="{DAAF85CB-F970-467C-A76E-D8F2A9D30732}" dt="2025-12-10T10:04:08.932" v="180" actId="13822"/>
          <ac:spMkLst>
            <pc:docMk/>
            <pc:sldMk cId="4057234488" sldId="262"/>
            <ac:spMk id="5" creationId="{DF89C8D2-060E-486D-5609-89DC9B82B1E5}"/>
          </ac:spMkLst>
        </pc:spChg>
        <pc:graphicFrameChg chg="modGraphic">
          <ac:chgData name="Krainer Simone" userId="ddc89621-4ed7-4b20-a1b7-195501a823ae" providerId="ADAL" clId="{DAAF85CB-F970-467C-A76E-D8F2A9D30732}" dt="2025-12-10T10:22:07.114" v="201" actId="207"/>
          <ac:graphicFrameMkLst>
            <pc:docMk/>
            <pc:sldMk cId="4057234488" sldId="262"/>
            <ac:graphicFrameMk id="4" creationId="{23F83194-1A78-1A69-F498-91A48E0E359F}"/>
          </ac:graphicFrameMkLst>
        </pc:graphicFrameChg>
      </pc:sldChg>
      <pc:sldChg chg="modSp mod">
        <pc:chgData name="Krainer Simone" userId="ddc89621-4ed7-4b20-a1b7-195501a823ae" providerId="ADAL" clId="{DAAF85CB-F970-467C-A76E-D8F2A9D30732}" dt="2025-12-10T09:27:07.534" v="5" actId="20577"/>
        <pc:sldMkLst>
          <pc:docMk/>
          <pc:sldMk cId="2392199478" sldId="567"/>
        </pc:sldMkLst>
        <pc:graphicFrameChg chg="modGraphic">
          <ac:chgData name="Krainer Simone" userId="ddc89621-4ed7-4b20-a1b7-195501a823ae" providerId="ADAL" clId="{DAAF85CB-F970-467C-A76E-D8F2A9D30732}" dt="2025-12-10T09:27:07.534" v="5" actId="20577"/>
          <ac:graphicFrameMkLst>
            <pc:docMk/>
            <pc:sldMk cId="2392199478" sldId="567"/>
            <ac:graphicFrameMk id="8" creationId="{990D41E2-407C-E95D-1B63-D5773830A667}"/>
          </ac:graphicFrameMkLst>
        </pc:graphicFrameChg>
      </pc:sldChg>
      <pc:sldChg chg="modSp mod modShow">
        <pc:chgData name="Krainer Simone" userId="ddc89621-4ed7-4b20-a1b7-195501a823ae" providerId="ADAL" clId="{DAAF85CB-F970-467C-A76E-D8F2A9D30732}" dt="2025-12-10T09:48:09.817" v="69" actId="20577"/>
        <pc:sldMkLst>
          <pc:docMk/>
          <pc:sldMk cId="0" sldId="576"/>
        </pc:sldMkLst>
        <pc:graphicFrameChg chg="mod modGraphic">
          <ac:chgData name="Krainer Simone" userId="ddc89621-4ed7-4b20-a1b7-195501a823ae" providerId="ADAL" clId="{DAAF85CB-F970-467C-A76E-D8F2A9D30732}" dt="2025-12-10T09:48:09.817" v="69" actId="20577"/>
          <ac:graphicFrameMkLst>
            <pc:docMk/>
            <pc:sldMk cId="0" sldId="576"/>
            <ac:graphicFrameMk id="4" creationId="{B3B5651F-D90C-CDB8-D38D-033776463180}"/>
          </ac:graphicFrameMkLst>
        </pc:graphicFrameChg>
      </pc:sldChg>
      <pc:sldChg chg="modSp mod">
        <pc:chgData name="Krainer Simone" userId="ddc89621-4ed7-4b20-a1b7-195501a823ae" providerId="ADAL" clId="{DAAF85CB-F970-467C-A76E-D8F2A9D30732}" dt="2025-12-10T10:12:52.625" v="196" actId="27636"/>
        <pc:sldMkLst>
          <pc:docMk/>
          <pc:sldMk cId="1954469234" sldId="715"/>
        </pc:sldMkLst>
        <pc:spChg chg="mod">
          <ac:chgData name="Krainer Simone" userId="ddc89621-4ed7-4b20-a1b7-195501a823ae" providerId="ADAL" clId="{DAAF85CB-F970-467C-A76E-D8F2A9D30732}" dt="2025-12-10T10:12:52.625" v="196" actId="27636"/>
          <ac:spMkLst>
            <pc:docMk/>
            <pc:sldMk cId="1954469234" sldId="715"/>
            <ac:spMk id="3" creationId="{31E6CC64-7AF9-0A57-1D51-6BD783CE9FA3}"/>
          </ac:spMkLst>
        </pc:spChg>
      </pc:sldChg>
      <pc:sldChg chg="mod modShow">
        <pc:chgData name="Krainer Simone" userId="ddc89621-4ed7-4b20-a1b7-195501a823ae" providerId="ADAL" clId="{DAAF85CB-F970-467C-A76E-D8F2A9D30732}" dt="2025-12-10T10:01:06.866" v="74" actId="729"/>
        <pc:sldMkLst>
          <pc:docMk/>
          <pc:sldMk cId="755561169" sldId="7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D05AC-A81A-4A84-9389-31C9BF522746}"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5DCE5081-344B-4991-BF67-705C82DD5644}">
      <dgm:prSet/>
      <dgm:spPr/>
      <dgm:t>
        <a:bodyPr/>
        <a:lstStyle/>
        <a:p>
          <a:r>
            <a:rPr lang="de-AT">
              <a:latin typeface="Calibri" panose="020F0502020204030204" pitchFamily="34" charset="0"/>
            </a:rPr>
            <a:t>Ziele</a:t>
          </a:r>
          <a:endParaRPr lang="en-US">
            <a:latin typeface="Calibri" panose="020F0502020204030204" pitchFamily="34" charset="0"/>
          </a:endParaRPr>
        </a:p>
      </dgm:t>
    </dgm:pt>
    <dgm:pt modelId="{32ACF5B5-748F-4402-BCE9-60038AE06854}" type="parTrans" cxnId="{4FC050E2-5618-4DE3-839E-F949BCBB5567}">
      <dgm:prSet/>
      <dgm:spPr/>
      <dgm:t>
        <a:bodyPr/>
        <a:lstStyle/>
        <a:p>
          <a:endParaRPr lang="en-US"/>
        </a:p>
      </dgm:t>
    </dgm:pt>
    <dgm:pt modelId="{A6113AF4-7475-4663-891C-EA374CEDEABE}" type="sibTrans" cxnId="{4FC050E2-5618-4DE3-839E-F949BCBB5567}">
      <dgm:prSet/>
      <dgm:spPr/>
      <dgm:t>
        <a:bodyPr/>
        <a:lstStyle/>
        <a:p>
          <a:endParaRPr lang="en-US"/>
        </a:p>
      </dgm:t>
    </dgm:pt>
    <dgm:pt modelId="{29582FF5-E3CF-4C59-9758-898158F11E6E}">
      <dgm:prSet/>
      <dgm:spPr/>
      <dgm:t>
        <a:bodyPr/>
        <a:lstStyle/>
        <a:p>
          <a:r>
            <a:rPr lang="de-AT">
              <a:latin typeface="Calibri" panose="020F0502020204030204" pitchFamily="34" charset="0"/>
            </a:rPr>
            <a:t>Einblicke in das Berufsfeld</a:t>
          </a:r>
          <a:endParaRPr lang="en-US">
            <a:latin typeface="Calibri" panose="020F0502020204030204" pitchFamily="34" charset="0"/>
          </a:endParaRPr>
        </a:p>
      </dgm:t>
    </dgm:pt>
    <dgm:pt modelId="{CB6BBC5D-7386-46C0-99AF-FFF931FC0832}" type="parTrans" cxnId="{7AA7537C-42DC-49A0-BC7E-45475CEFB0E5}">
      <dgm:prSet/>
      <dgm:spPr/>
      <dgm:t>
        <a:bodyPr/>
        <a:lstStyle/>
        <a:p>
          <a:endParaRPr lang="en-US"/>
        </a:p>
      </dgm:t>
    </dgm:pt>
    <dgm:pt modelId="{D44A018F-E327-40EA-B04F-6DFD3ADE3747}" type="sibTrans" cxnId="{7AA7537C-42DC-49A0-BC7E-45475CEFB0E5}">
      <dgm:prSet/>
      <dgm:spPr/>
      <dgm:t>
        <a:bodyPr/>
        <a:lstStyle/>
        <a:p>
          <a:endParaRPr lang="en-US"/>
        </a:p>
      </dgm:t>
    </dgm:pt>
    <dgm:pt modelId="{EA55A373-10EE-4F75-B547-C58505E879B3}">
      <dgm:prSet/>
      <dgm:spPr/>
      <dgm:t>
        <a:bodyPr/>
        <a:lstStyle/>
        <a:p>
          <a:r>
            <a:rPr lang="de-DE">
              <a:latin typeface="Calibri" panose="020F0502020204030204" pitchFamily="34" charset="0"/>
            </a:rPr>
            <a:t>Reflexion der Berufswahl</a:t>
          </a:r>
          <a:endParaRPr lang="en-US">
            <a:latin typeface="Calibri" panose="020F0502020204030204" pitchFamily="34" charset="0"/>
          </a:endParaRPr>
        </a:p>
      </dgm:t>
    </dgm:pt>
    <dgm:pt modelId="{5E95F9F1-82E2-473F-94BA-F8B711987FCC}" type="parTrans" cxnId="{3F1704B2-8921-48FE-863C-A061A5936660}">
      <dgm:prSet/>
      <dgm:spPr/>
      <dgm:t>
        <a:bodyPr/>
        <a:lstStyle/>
        <a:p>
          <a:endParaRPr lang="en-US"/>
        </a:p>
      </dgm:t>
    </dgm:pt>
    <dgm:pt modelId="{A8666597-35DD-4CCF-8314-FF5CC2A7D5BB}" type="sibTrans" cxnId="{3F1704B2-8921-48FE-863C-A061A5936660}">
      <dgm:prSet/>
      <dgm:spPr/>
      <dgm:t>
        <a:bodyPr/>
        <a:lstStyle/>
        <a:p>
          <a:endParaRPr lang="en-US"/>
        </a:p>
      </dgm:t>
    </dgm:pt>
    <dgm:pt modelId="{F120EAFB-9D99-4198-8B02-A8B0AA452F0F}">
      <dgm:prSet/>
      <dgm:spPr/>
      <dgm:t>
        <a:bodyPr/>
        <a:lstStyle/>
        <a:p>
          <a:r>
            <a:rPr lang="de-DE">
              <a:latin typeface="Calibri" panose="020F0502020204030204" pitchFamily="34" charset="0"/>
            </a:rPr>
            <a:t>Rollen- bzw. Perspektivenwechsel</a:t>
          </a:r>
          <a:endParaRPr lang="en-US">
            <a:latin typeface="Calibri" panose="020F0502020204030204" pitchFamily="34" charset="0"/>
          </a:endParaRPr>
        </a:p>
      </dgm:t>
    </dgm:pt>
    <dgm:pt modelId="{E1F1707E-E80E-4299-8F06-426F3BBDAF5E}" type="parTrans" cxnId="{B617D016-345A-4A74-AEDC-7666CA80DF3A}">
      <dgm:prSet/>
      <dgm:spPr/>
      <dgm:t>
        <a:bodyPr/>
        <a:lstStyle/>
        <a:p>
          <a:endParaRPr lang="en-US"/>
        </a:p>
      </dgm:t>
    </dgm:pt>
    <dgm:pt modelId="{D93FD053-E3B5-4C10-8EDF-0890DF3E7C2E}" type="sibTrans" cxnId="{B617D016-345A-4A74-AEDC-7666CA80DF3A}">
      <dgm:prSet/>
      <dgm:spPr/>
      <dgm:t>
        <a:bodyPr/>
        <a:lstStyle/>
        <a:p>
          <a:endParaRPr lang="en-US"/>
        </a:p>
      </dgm:t>
    </dgm:pt>
    <dgm:pt modelId="{C440DEAA-0B4D-4FF1-81A2-88E247095304}">
      <dgm:prSet/>
      <dgm:spPr/>
      <dgm:t>
        <a:bodyPr/>
        <a:lstStyle/>
        <a:p>
          <a:r>
            <a:rPr lang="de-AT">
              <a:latin typeface="Calibri" panose="020F0502020204030204" pitchFamily="34" charset="0"/>
            </a:rPr>
            <a:t>Entwicklung eines Professionsverständnisses</a:t>
          </a:r>
          <a:endParaRPr lang="en-US">
            <a:latin typeface="Calibri" panose="020F0502020204030204" pitchFamily="34" charset="0"/>
          </a:endParaRPr>
        </a:p>
      </dgm:t>
    </dgm:pt>
    <dgm:pt modelId="{C9424DA2-B48C-433A-97BC-8A348522263D}" type="parTrans" cxnId="{0E780C8E-5F90-41B1-AE14-455C60323283}">
      <dgm:prSet/>
      <dgm:spPr/>
      <dgm:t>
        <a:bodyPr/>
        <a:lstStyle/>
        <a:p>
          <a:endParaRPr lang="en-US"/>
        </a:p>
      </dgm:t>
    </dgm:pt>
    <dgm:pt modelId="{3C212D4F-A0F5-4F47-A369-75605FA27FF6}" type="sibTrans" cxnId="{0E780C8E-5F90-41B1-AE14-455C60323283}">
      <dgm:prSet/>
      <dgm:spPr/>
      <dgm:t>
        <a:bodyPr/>
        <a:lstStyle/>
        <a:p>
          <a:endParaRPr lang="en-US"/>
        </a:p>
      </dgm:t>
    </dgm:pt>
    <dgm:pt modelId="{640E3DAD-EF7A-450C-8D22-15DF81C6D218}">
      <dgm:prSet/>
      <dgm:spPr/>
      <dgm:t>
        <a:bodyPr/>
        <a:lstStyle/>
        <a:p>
          <a:r>
            <a:rPr lang="de-AT">
              <a:latin typeface="Calibri" panose="020F0502020204030204" pitchFamily="34" charset="0"/>
            </a:rPr>
            <a:t>Organisationsform</a:t>
          </a:r>
          <a:endParaRPr lang="en-US">
            <a:latin typeface="Calibri" panose="020F0502020204030204" pitchFamily="34" charset="0"/>
          </a:endParaRPr>
        </a:p>
      </dgm:t>
    </dgm:pt>
    <dgm:pt modelId="{D51D31BE-8F5A-425A-A25F-6C128FCA762A}" type="parTrans" cxnId="{048F8200-8E1B-437D-AAEE-9571C35E83DC}">
      <dgm:prSet/>
      <dgm:spPr/>
      <dgm:t>
        <a:bodyPr/>
        <a:lstStyle/>
        <a:p>
          <a:endParaRPr lang="en-US"/>
        </a:p>
      </dgm:t>
    </dgm:pt>
    <dgm:pt modelId="{5618A194-E588-43D3-9B58-FEBC2FFFDA7E}" type="sibTrans" cxnId="{048F8200-8E1B-437D-AAEE-9571C35E83DC}">
      <dgm:prSet/>
      <dgm:spPr/>
      <dgm:t>
        <a:bodyPr/>
        <a:lstStyle/>
        <a:p>
          <a:endParaRPr lang="en-US"/>
        </a:p>
      </dgm:t>
    </dgm:pt>
    <dgm:pt modelId="{EFAB3DBB-8C05-452D-8138-4EA0CBAF66A1}">
      <dgm:prSet/>
      <dgm:spPr/>
      <dgm:t>
        <a:bodyPr/>
        <a:lstStyle/>
        <a:p>
          <a:r>
            <a:rPr lang="de-DE">
              <a:latin typeface="Calibri"/>
              <a:ea typeface="Calibri"/>
              <a:cs typeface="Calibri"/>
            </a:rPr>
            <a:t>fachgebunden (in einem UF); </a:t>
          </a:r>
          <a:endParaRPr lang="en-US">
            <a:latin typeface="Calibri"/>
            <a:ea typeface="Calibri"/>
            <a:cs typeface="Calibri"/>
          </a:endParaRPr>
        </a:p>
      </dgm:t>
    </dgm:pt>
    <dgm:pt modelId="{4B01F407-C972-4F5E-B179-FB1019BB8EAF}" type="parTrans" cxnId="{659EEFA5-C7C4-45E3-A9D5-93EC212792D0}">
      <dgm:prSet/>
      <dgm:spPr/>
      <dgm:t>
        <a:bodyPr/>
        <a:lstStyle/>
        <a:p>
          <a:endParaRPr lang="en-US"/>
        </a:p>
      </dgm:t>
    </dgm:pt>
    <dgm:pt modelId="{84711C9F-89E1-4393-9CA7-43AB19EA913E}" type="sibTrans" cxnId="{659EEFA5-C7C4-45E3-A9D5-93EC212792D0}">
      <dgm:prSet/>
      <dgm:spPr/>
      <dgm:t>
        <a:bodyPr/>
        <a:lstStyle/>
        <a:p>
          <a:endParaRPr lang="en-US"/>
        </a:p>
      </dgm:t>
    </dgm:pt>
    <dgm:pt modelId="{5E3873D0-073D-4D64-814B-D262DF67ABE4}">
      <dgm:prSet/>
      <dgm:spPr/>
      <dgm:t>
        <a:bodyPr/>
        <a:lstStyle/>
        <a:p>
          <a:pPr rtl="0"/>
          <a:r>
            <a:rPr lang="de-DE">
              <a:latin typeface="Calibri"/>
              <a:ea typeface="Calibri"/>
              <a:cs typeface="Calibri"/>
            </a:rPr>
            <a:t>vorwiegend Mittelschulen/PTS </a:t>
          </a:r>
          <a:endParaRPr lang="en-US">
            <a:latin typeface="Calibri"/>
            <a:ea typeface="Calibri"/>
            <a:cs typeface="Calibri"/>
          </a:endParaRPr>
        </a:p>
      </dgm:t>
    </dgm:pt>
    <dgm:pt modelId="{8799B07B-8F80-45D2-A03B-1AACD08BF572}" type="parTrans" cxnId="{9542D16B-9D88-45DE-B46E-068751976FCD}">
      <dgm:prSet/>
      <dgm:spPr/>
      <dgm:t>
        <a:bodyPr/>
        <a:lstStyle/>
        <a:p>
          <a:endParaRPr lang="en-US"/>
        </a:p>
      </dgm:t>
    </dgm:pt>
    <dgm:pt modelId="{E450A52D-A03A-4FF5-9748-43FD20A78F58}" type="sibTrans" cxnId="{9542D16B-9D88-45DE-B46E-068751976FCD}">
      <dgm:prSet/>
      <dgm:spPr/>
      <dgm:t>
        <a:bodyPr/>
        <a:lstStyle/>
        <a:p>
          <a:endParaRPr lang="en-US"/>
        </a:p>
      </dgm:t>
    </dgm:pt>
    <dgm:pt modelId="{41E21D3C-AE2F-4E4A-B7A6-5166A06FC740}">
      <dgm:prSet/>
      <dgm:spPr/>
      <dgm:t>
        <a:bodyPr/>
        <a:lstStyle/>
        <a:p>
          <a:r>
            <a:rPr lang="de-AT">
              <a:latin typeface="Calibri" panose="020F0502020204030204" pitchFamily="34" charset="0"/>
            </a:rPr>
            <a:t>praktische Umsetzung</a:t>
          </a:r>
          <a:endParaRPr lang="en-US">
            <a:latin typeface="Calibri" panose="020F0502020204030204" pitchFamily="34" charset="0"/>
          </a:endParaRPr>
        </a:p>
      </dgm:t>
    </dgm:pt>
    <dgm:pt modelId="{E6694868-271F-4C55-9815-6E7CCF0FF734}" type="parTrans" cxnId="{630322AF-A318-4055-A5AC-8A453DE34A7F}">
      <dgm:prSet/>
      <dgm:spPr/>
      <dgm:t>
        <a:bodyPr/>
        <a:lstStyle/>
        <a:p>
          <a:endParaRPr lang="en-US"/>
        </a:p>
      </dgm:t>
    </dgm:pt>
    <dgm:pt modelId="{063AD9B0-79D1-44B8-A5B1-8827910B0D5D}" type="sibTrans" cxnId="{630322AF-A318-4055-A5AC-8A453DE34A7F}">
      <dgm:prSet/>
      <dgm:spPr/>
      <dgm:t>
        <a:bodyPr/>
        <a:lstStyle/>
        <a:p>
          <a:endParaRPr lang="en-US"/>
        </a:p>
      </dgm:t>
    </dgm:pt>
    <dgm:pt modelId="{600EF489-F7E3-4DD6-A675-CAF0AEC7542C}">
      <dgm:prSet custT="1"/>
      <dgm:spPr/>
      <dgm:t>
        <a:bodyPr/>
        <a:lstStyle/>
        <a:p>
          <a:pPr rtl="0"/>
          <a:r>
            <a:rPr lang="de-AT" sz="1600" kern="1200">
              <a:latin typeface="Calibri"/>
              <a:ea typeface="Calibri"/>
              <a:cs typeface="Calibri"/>
            </a:rPr>
            <a:t>angeleitete unterrichtliche Tätigkeit und teilnehmendes, kriteriengeleitetes Beobachten</a:t>
          </a:r>
          <a:endParaRPr lang="en-US" sz="1600" kern="1200">
            <a:latin typeface="Calibri" panose="020F0502020204030204" pitchFamily="34" charset="0"/>
          </a:endParaRPr>
        </a:p>
      </dgm:t>
    </dgm:pt>
    <dgm:pt modelId="{1600A156-53D2-4266-B20A-E20B8497AE4F}" type="parTrans" cxnId="{5D1EDC9C-F1FB-4786-8A55-1F3D06EB4E56}">
      <dgm:prSet/>
      <dgm:spPr/>
      <dgm:t>
        <a:bodyPr/>
        <a:lstStyle/>
        <a:p>
          <a:endParaRPr lang="en-US"/>
        </a:p>
      </dgm:t>
    </dgm:pt>
    <dgm:pt modelId="{553C47DC-FFA1-498B-838D-D8FFF3E2AF8F}" type="sibTrans" cxnId="{5D1EDC9C-F1FB-4786-8A55-1F3D06EB4E56}">
      <dgm:prSet/>
      <dgm:spPr/>
      <dgm:t>
        <a:bodyPr/>
        <a:lstStyle/>
        <a:p>
          <a:endParaRPr lang="en-US"/>
        </a:p>
      </dgm:t>
    </dgm:pt>
    <dgm:pt modelId="{B5C415E6-B35C-48C7-9B54-3C6060FEECEC}">
      <dgm:prSet custT="1"/>
      <dgm:spPr/>
      <dgm:t>
        <a:bodyPr/>
        <a:lstStyle/>
        <a:p>
          <a:r>
            <a:rPr lang="de-AT" sz="1600" kern="1200">
              <a:latin typeface="Calibri" panose="020F0502020204030204" pitchFamily="34" charset="0"/>
              <a:ea typeface="+mn-ea"/>
              <a:cs typeface="+mn-cs"/>
            </a:rPr>
            <a:t>Grundzüge der Unterrichtsplanung und -gestaltung</a:t>
          </a:r>
          <a:endParaRPr lang="en-US" sz="1600" kern="1200">
            <a:latin typeface="Calibri" panose="020F0502020204030204" pitchFamily="34" charset="0"/>
            <a:ea typeface="+mn-ea"/>
            <a:cs typeface="+mn-cs"/>
          </a:endParaRPr>
        </a:p>
      </dgm:t>
    </dgm:pt>
    <dgm:pt modelId="{156E13DF-BB5B-4ED0-9C5A-13C10AC62818}" type="parTrans" cxnId="{FFABAB7D-CF69-466F-9048-A041B3829906}">
      <dgm:prSet/>
      <dgm:spPr/>
      <dgm:t>
        <a:bodyPr/>
        <a:lstStyle/>
        <a:p>
          <a:endParaRPr lang="en-US"/>
        </a:p>
      </dgm:t>
    </dgm:pt>
    <dgm:pt modelId="{7FEA797E-9B62-4DF4-9C90-E781B5CCE723}" type="sibTrans" cxnId="{FFABAB7D-CF69-466F-9048-A041B3829906}">
      <dgm:prSet/>
      <dgm:spPr/>
      <dgm:t>
        <a:bodyPr/>
        <a:lstStyle/>
        <a:p>
          <a:endParaRPr lang="en-US"/>
        </a:p>
      </dgm:t>
    </dgm:pt>
    <dgm:pt modelId="{D75C001F-FE32-4533-9CCA-11BD5A8A2A36}">
      <dgm:prSet custT="1"/>
      <dgm:spPr/>
      <dgm:t>
        <a:bodyPr/>
        <a:lstStyle/>
        <a:p>
          <a:r>
            <a:rPr lang="de-AT" sz="1600" kern="1200">
              <a:latin typeface="Calibri" panose="020F0502020204030204" pitchFamily="34" charset="0"/>
            </a:rPr>
            <a:t>Übernahme kleiner Aufgaben (z.B. Assistenzaufträge)</a:t>
          </a:r>
          <a:endParaRPr lang="en-US" sz="1600" kern="1200">
            <a:latin typeface="Calibri" panose="020F0502020204030204" pitchFamily="34" charset="0"/>
          </a:endParaRPr>
        </a:p>
      </dgm:t>
    </dgm:pt>
    <dgm:pt modelId="{DB755488-E5B3-48BC-B81B-8A5832F1D337}" type="parTrans" cxnId="{69AB5853-930E-4821-AF16-D881107A83EC}">
      <dgm:prSet/>
      <dgm:spPr/>
      <dgm:t>
        <a:bodyPr/>
        <a:lstStyle/>
        <a:p>
          <a:endParaRPr lang="en-US"/>
        </a:p>
      </dgm:t>
    </dgm:pt>
    <dgm:pt modelId="{7DAAC055-2F6B-41E8-9817-A780205DAAD7}" type="sibTrans" cxnId="{69AB5853-930E-4821-AF16-D881107A83EC}">
      <dgm:prSet/>
      <dgm:spPr/>
      <dgm:t>
        <a:bodyPr/>
        <a:lstStyle/>
        <a:p>
          <a:endParaRPr lang="en-US"/>
        </a:p>
      </dgm:t>
    </dgm:pt>
    <dgm:pt modelId="{CAE25656-EDA7-48BF-95E3-0BDEDCF920B5}">
      <dgm:prSet phldr="0"/>
      <dgm:spPr/>
      <dgm:t>
        <a:bodyPr/>
        <a:lstStyle/>
        <a:p>
          <a:pPr rtl="0"/>
          <a:r>
            <a:rPr lang="de-DE">
              <a:latin typeface="Calibri"/>
              <a:ea typeface="Calibri"/>
              <a:cs typeface="Calibri"/>
            </a:rPr>
            <a:t>für Unterrichtsfächer, die nicht in der Sek 1 angeboten werden (z.B. Französisch, Ethik...), auch an AHS/BMHS</a:t>
          </a:r>
          <a:endParaRPr lang="en-US"/>
        </a:p>
      </dgm:t>
    </dgm:pt>
    <dgm:pt modelId="{296FD034-3FC7-4526-9A05-9AFCB1D1699C}" type="parTrans" cxnId="{826F10E6-59D4-4F75-B93C-9E91C75F7038}">
      <dgm:prSet/>
      <dgm:spPr/>
      <dgm:t>
        <a:bodyPr/>
        <a:lstStyle/>
        <a:p>
          <a:endParaRPr lang="de-AT"/>
        </a:p>
      </dgm:t>
    </dgm:pt>
    <dgm:pt modelId="{26B83A71-E0C5-4D0A-9AE3-B96E6CB4469E}" type="sibTrans" cxnId="{826F10E6-59D4-4F75-B93C-9E91C75F7038}">
      <dgm:prSet/>
      <dgm:spPr/>
      <dgm:t>
        <a:bodyPr/>
        <a:lstStyle/>
        <a:p>
          <a:endParaRPr lang="de-AT"/>
        </a:p>
      </dgm:t>
    </dgm:pt>
    <dgm:pt modelId="{B8CC4F8B-BA1E-0444-9C4E-21DD90B0D189}" type="pres">
      <dgm:prSet presAssocID="{F08D05AC-A81A-4A84-9389-31C9BF522746}" presName="linear" presStyleCnt="0">
        <dgm:presLayoutVars>
          <dgm:animLvl val="lvl"/>
          <dgm:resizeHandles val="exact"/>
        </dgm:presLayoutVars>
      </dgm:prSet>
      <dgm:spPr/>
    </dgm:pt>
    <dgm:pt modelId="{06ADF6F0-AD9F-EE41-8A19-762CA836A66C}" type="pres">
      <dgm:prSet presAssocID="{5DCE5081-344B-4991-BF67-705C82DD5644}" presName="parentText" presStyleLbl="node1" presStyleIdx="0" presStyleCnt="3">
        <dgm:presLayoutVars>
          <dgm:chMax val="0"/>
          <dgm:bulletEnabled val="1"/>
        </dgm:presLayoutVars>
      </dgm:prSet>
      <dgm:spPr/>
    </dgm:pt>
    <dgm:pt modelId="{146F8201-85A6-3041-B037-1BDF96EC4ADF}" type="pres">
      <dgm:prSet presAssocID="{5DCE5081-344B-4991-BF67-705C82DD5644}" presName="childText" presStyleLbl="revTx" presStyleIdx="0" presStyleCnt="3">
        <dgm:presLayoutVars>
          <dgm:bulletEnabled val="1"/>
        </dgm:presLayoutVars>
      </dgm:prSet>
      <dgm:spPr/>
    </dgm:pt>
    <dgm:pt modelId="{15621729-15CE-F54C-B8F3-17423B5ACA25}" type="pres">
      <dgm:prSet presAssocID="{640E3DAD-EF7A-450C-8D22-15DF81C6D218}" presName="parentText" presStyleLbl="node1" presStyleIdx="1" presStyleCnt="3">
        <dgm:presLayoutVars>
          <dgm:chMax val="0"/>
          <dgm:bulletEnabled val="1"/>
        </dgm:presLayoutVars>
      </dgm:prSet>
      <dgm:spPr/>
    </dgm:pt>
    <dgm:pt modelId="{D51F900E-7E50-DA43-ABC9-2DF2A7916ED6}" type="pres">
      <dgm:prSet presAssocID="{640E3DAD-EF7A-450C-8D22-15DF81C6D218}" presName="childText" presStyleLbl="revTx" presStyleIdx="1" presStyleCnt="3">
        <dgm:presLayoutVars>
          <dgm:bulletEnabled val="1"/>
        </dgm:presLayoutVars>
      </dgm:prSet>
      <dgm:spPr/>
    </dgm:pt>
    <dgm:pt modelId="{DDBD34FD-B21B-9E49-AB41-D8B8ECA81A5E}" type="pres">
      <dgm:prSet presAssocID="{41E21D3C-AE2F-4E4A-B7A6-5166A06FC740}" presName="parentText" presStyleLbl="node1" presStyleIdx="2" presStyleCnt="3">
        <dgm:presLayoutVars>
          <dgm:chMax val="0"/>
          <dgm:bulletEnabled val="1"/>
        </dgm:presLayoutVars>
      </dgm:prSet>
      <dgm:spPr/>
    </dgm:pt>
    <dgm:pt modelId="{CC5E3AAB-4370-6547-86F9-B84986382810}" type="pres">
      <dgm:prSet presAssocID="{41E21D3C-AE2F-4E4A-B7A6-5166A06FC740}" presName="childText" presStyleLbl="revTx" presStyleIdx="2" presStyleCnt="3">
        <dgm:presLayoutVars>
          <dgm:bulletEnabled val="1"/>
        </dgm:presLayoutVars>
      </dgm:prSet>
      <dgm:spPr/>
    </dgm:pt>
  </dgm:ptLst>
  <dgm:cxnLst>
    <dgm:cxn modelId="{048F8200-8E1B-437D-AAEE-9571C35E83DC}" srcId="{F08D05AC-A81A-4A84-9389-31C9BF522746}" destId="{640E3DAD-EF7A-450C-8D22-15DF81C6D218}" srcOrd="1" destOrd="0" parTransId="{D51D31BE-8F5A-425A-A25F-6C128FCA762A}" sibTransId="{5618A194-E588-43D3-9B58-FEBC2FFFDA7E}"/>
    <dgm:cxn modelId="{4EB9670F-CEC5-4665-8F21-98403306C2F3}" type="presOf" srcId="{41E21D3C-AE2F-4E4A-B7A6-5166A06FC740}" destId="{DDBD34FD-B21B-9E49-AB41-D8B8ECA81A5E}" srcOrd="0" destOrd="0" presId="urn:microsoft.com/office/officeart/2005/8/layout/vList2"/>
    <dgm:cxn modelId="{B617D016-345A-4A74-AEDC-7666CA80DF3A}" srcId="{5DCE5081-344B-4991-BF67-705C82DD5644}" destId="{F120EAFB-9D99-4198-8B02-A8B0AA452F0F}" srcOrd="2" destOrd="0" parTransId="{E1F1707E-E80E-4299-8F06-426F3BBDAF5E}" sibTransId="{D93FD053-E3B5-4C10-8EDF-0890DF3E7C2E}"/>
    <dgm:cxn modelId="{8033F419-F6EC-4A18-B9D9-50A94EB7F76C}" type="presOf" srcId="{5DCE5081-344B-4991-BF67-705C82DD5644}" destId="{06ADF6F0-AD9F-EE41-8A19-762CA836A66C}" srcOrd="0" destOrd="0" presId="urn:microsoft.com/office/officeart/2005/8/layout/vList2"/>
    <dgm:cxn modelId="{B4D46F27-75B9-4574-8CDD-E7C3B3780E62}" type="presOf" srcId="{EFAB3DBB-8C05-452D-8138-4EA0CBAF66A1}" destId="{D51F900E-7E50-DA43-ABC9-2DF2A7916ED6}" srcOrd="0" destOrd="0" presId="urn:microsoft.com/office/officeart/2005/8/layout/vList2"/>
    <dgm:cxn modelId="{216B102D-EFF9-418F-8D55-B2755750058F}" type="presOf" srcId="{CAE25656-EDA7-48BF-95E3-0BDEDCF920B5}" destId="{D51F900E-7E50-DA43-ABC9-2DF2A7916ED6}" srcOrd="0" destOrd="2" presId="urn:microsoft.com/office/officeart/2005/8/layout/vList2"/>
    <dgm:cxn modelId="{7AE8CE2D-43F2-40A1-A4A1-11A10865E3C7}" type="presOf" srcId="{EA55A373-10EE-4F75-B547-C58505E879B3}" destId="{146F8201-85A6-3041-B037-1BDF96EC4ADF}" srcOrd="0" destOrd="1" presId="urn:microsoft.com/office/officeart/2005/8/layout/vList2"/>
    <dgm:cxn modelId="{E0EECA3A-DEAF-4B3E-9933-5906F98F0CE2}" type="presOf" srcId="{600EF489-F7E3-4DD6-A675-CAF0AEC7542C}" destId="{CC5E3AAB-4370-6547-86F9-B84986382810}" srcOrd="0" destOrd="0" presId="urn:microsoft.com/office/officeart/2005/8/layout/vList2"/>
    <dgm:cxn modelId="{1CE70B60-2C6E-4B7A-935D-F8F48E9AE702}" type="presOf" srcId="{F120EAFB-9D99-4198-8B02-A8B0AA452F0F}" destId="{146F8201-85A6-3041-B037-1BDF96EC4ADF}" srcOrd="0" destOrd="2" presId="urn:microsoft.com/office/officeart/2005/8/layout/vList2"/>
    <dgm:cxn modelId="{8B658F41-4F8A-4D24-814E-FB6B867A68C6}" type="presOf" srcId="{29582FF5-E3CF-4C59-9758-898158F11E6E}" destId="{146F8201-85A6-3041-B037-1BDF96EC4ADF}" srcOrd="0" destOrd="0" presId="urn:microsoft.com/office/officeart/2005/8/layout/vList2"/>
    <dgm:cxn modelId="{457B7D42-2D46-4242-87EF-FB07B8DDB0D0}" type="presOf" srcId="{640E3DAD-EF7A-450C-8D22-15DF81C6D218}" destId="{15621729-15CE-F54C-B8F3-17423B5ACA25}" srcOrd="0" destOrd="0" presId="urn:microsoft.com/office/officeart/2005/8/layout/vList2"/>
    <dgm:cxn modelId="{11E3F566-F886-4134-8B8A-A1FF2C1F076B}" type="presOf" srcId="{C440DEAA-0B4D-4FF1-81A2-88E247095304}" destId="{146F8201-85A6-3041-B037-1BDF96EC4ADF}" srcOrd="0" destOrd="3" presId="urn:microsoft.com/office/officeart/2005/8/layout/vList2"/>
    <dgm:cxn modelId="{9542D16B-9D88-45DE-B46E-068751976FCD}" srcId="{640E3DAD-EF7A-450C-8D22-15DF81C6D218}" destId="{5E3873D0-073D-4D64-814B-D262DF67ABE4}" srcOrd="1" destOrd="0" parTransId="{8799B07B-8F80-45D2-A03B-1AACD08BF572}" sibTransId="{E450A52D-A03A-4FF5-9748-43FD20A78F58}"/>
    <dgm:cxn modelId="{B891546C-569A-4D6A-AD93-1863F068F324}" type="presOf" srcId="{5E3873D0-073D-4D64-814B-D262DF67ABE4}" destId="{D51F900E-7E50-DA43-ABC9-2DF2A7916ED6}" srcOrd="0" destOrd="1" presId="urn:microsoft.com/office/officeart/2005/8/layout/vList2"/>
    <dgm:cxn modelId="{69AB5853-930E-4821-AF16-D881107A83EC}" srcId="{41E21D3C-AE2F-4E4A-B7A6-5166A06FC740}" destId="{D75C001F-FE32-4533-9CCA-11BD5A8A2A36}" srcOrd="2" destOrd="0" parTransId="{DB755488-E5B3-48BC-B81B-8A5832F1D337}" sibTransId="{7DAAC055-2F6B-41E8-9817-A780205DAAD7}"/>
    <dgm:cxn modelId="{69231774-69AA-8245-9300-04F9B58574D1}" type="presOf" srcId="{F08D05AC-A81A-4A84-9389-31C9BF522746}" destId="{B8CC4F8B-BA1E-0444-9C4E-21DD90B0D189}" srcOrd="0" destOrd="0" presId="urn:microsoft.com/office/officeart/2005/8/layout/vList2"/>
    <dgm:cxn modelId="{7AA7537C-42DC-49A0-BC7E-45475CEFB0E5}" srcId="{5DCE5081-344B-4991-BF67-705C82DD5644}" destId="{29582FF5-E3CF-4C59-9758-898158F11E6E}" srcOrd="0" destOrd="0" parTransId="{CB6BBC5D-7386-46C0-99AF-FFF931FC0832}" sibTransId="{D44A018F-E327-40EA-B04F-6DFD3ADE3747}"/>
    <dgm:cxn modelId="{FFABAB7D-CF69-466F-9048-A041B3829906}" srcId="{41E21D3C-AE2F-4E4A-B7A6-5166A06FC740}" destId="{B5C415E6-B35C-48C7-9B54-3C6060FEECEC}" srcOrd="1" destOrd="0" parTransId="{156E13DF-BB5B-4ED0-9C5A-13C10AC62818}" sibTransId="{7FEA797E-9B62-4DF4-9C90-E781B5CCE723}"/>
    <dgm:cxn modelId="{8E511080-C145-4888-8C26-6C0C753DFB0F}" type="presOf" srcId="{D75C001F-FE32-4533-9CCA-11BD5A8A2A36}" destId="{CC5E3AAB-4370-6547-86F9-B84986382810}" srcOrd="0" destOrd="2" presId="urn:microsoft.com/office/officeart/2005/8/layout/vList2"/>
    <dgm:cxn modelId="{0E780C8E-5F90-41B1-AE14-455C60323283}" srcId="{5DCE5081-344B-4991-BF67-705C82DD5644}" destId="{C440DEAA-0B4D-4FF1-81A2-88E247095304}" srcOrd="3" destOrd="0" parTransId="{C9424DA2-B48C-433A-97BC-8A348522263D}" sibTransId="{3C212D4F-A0F5-4F47-A369-75605FA27FF6}"/>
    <dgm:cxn modelId="{5D1EDC9C-F1FB-4786-8A55-1F3D06EB4E56}" srcId="{41E21D3C-AE2F-4E4A-B7A6-5166A06FC740}" destId="{600EF489-F7E3-4DD6-A675-CAF0AEC7542C}" srcOrd="0" destOrd="0" parTransId="{1600A156-53D2-4266-B20A-E20B8497AE4F}" sibTransId="{553C47DC-FFA1-498B-838D-D8FFF3E2AF8F}"/>
    <dgm:cxn modelId="{659EEFA5-C7C4-45E3-A9D5-93EC212792D0}" srcId="{640E3DAD-EF7A-450C-8D22-15DF81C6D218}" destId="{EFAB3DBB-8C05-452D-8138-4EA0CBAF66A1}" srcOrd="0" destOrd="0" parTransId="{4B01F407-C972-4F5E-B179-FB1019BB8EAF}" sibTransId="{84711C9F-89E1-4393-9CA7-43AB19EA913E}"/>
    <dgm:cxn modelId="{630322AF-A318-4055-A5AC-8A453DE34A7F}" srcId="{F08D05AC-A81A-4A84-9389-31C9BF522746}" destId="{41E21D3C-AE2F-4E4A-B7A6-5166A06FC740}" srcOrd="2" destOrd="0" parTransId="{E6694868-271F-4C55-9815-6E7CCF0FF734}" sibTransId="{063AD9B0-79D1-44B8-A5B1-8827910B0D5D}"/>
    <dgm:cxn modelId="{3F1704B2-8921-48FE-863C-A061A5936660}" srcId="{5DCE5081-344B-4991-BF67-705C82DD5644}" destId="{EA55A373-10EE-4F75-B547-C58505E879B3}" srcOrd="1" destOrd="0" parTransId="{5E95F9F1-82E2-473F-94BA-F8B711987FCC}" sibTransId="{A8666597-35DD-4CCF-8314-FF5CC2A7D5BB}"/>
    <dgm:cxn modelId="{5BBBEBD9-51E9-4E16-99BC-0B641F1B4E63}" type="presOf" srcId="{B5C415E6-B35C-48C7-9B54-3C6060FEECEC}" destId="{CC5E3AAB-4370-6547-86F9-B84986382810}" srcOrd="0" destOrd="1" presId="urn:microsoft.com/office/officeart/2005/8/layout/vList2"/>
    <dgm:cxn modelId="{4FC050E2-5618-4DE3-839E-F949BCBB5567}" srcId="{F08D05AC-A81A-4A84-9389-31C9BF522746}" destId="{5DCE5081-344B-4991-BF67-705C82DD5644}" srcOrd="0" destOrd="0" parTransId="{32ACF5B5-748F-4402-BCE9-60038AE06854}" sibTransId="{A6113AF4-7475-4663-891C-EA374CEDEABE}"/>
    <dgm:cxn modelId="{826F10E6-59D4-4F75-B93C-9E91C75F7038}" srcId="{640E3DAD-EF7A-450C-8D22-15DF81C6D218}" destId="{CAE25656-EDA7-48BF-95E3-0BDEDCF920B5}" srcOrd="2" destOrd="0" parTransId="{296FD034-3FC7-4526-9A05-9AFCB1D1699C}" sibTransId="{26B83A71-E0C5-4D0A-9AE3-B96E6CB4469E}"/>
    <dgm:cxn modelId="{2FBFC342-0877-44F2-827F-5E86F87F0690}" type="presParOf" srcId="{B8CC4F8B-BA1E-0444-9C4E-21DD90B0D189}" destId="{06ADF6F0-AD9F-EE41-8A19-762CA836A66C}" srcOrd="0" destOrd="0" presId="urn:microsoft.com/office/officeart/2005/8/layout/vList2"/>
    <dgm:cxn modelId="{5375EACD-E3E2-4039-A157-D06918C7B11D}" type="presParOf" srcId="{B8CC4F8B-BA1E-0444-9C4E-21DD90B0D189}" destId="{146F8201-85A6-3041-B037-1BDF96EC4ADF}" srcOrd="1" destOrd="0" presId="urn:microsoft.com/office/officeart/2005/8/layout/vList2"/>
    <dgm:cxn modelId="{F555166F-4A0E-4398-8CC3-4123300A19B7}" type="presParOf" srcId="{B8CC4F8B-BA1E-0444-9C4E-21DD90B0D189}" destId="{15621729-15CE-F54C-B8F3-17423B5ACA25}" srcOrd="2" destOrd="0" presId="urn:microsoft.com/office/officeart/2005/8/layout/vList2"/>
    <dgm:cxn modelId="{0FAD5A78-EE3A-4FCC-98F0-39EB6BBC9586}" type="presParOf" srcId="{B8CC4F8B-BA1E-0444-9C4E-21DD90B0D189}" destId="{D51F900E-7E50-DA43-ABC9-2DF2A7916ED6}" srcOrd="3" destOrd="0" presId="urn:microsoft.com/office/officeart/2005/8/layout/vList2"/>
    <dgm:cxn modelId="{ECA906D4-4032-4027-B2ED-492DBE9A0554}" type="presParOf" srcId="{B8CC4F8B-BA1E-0444-9C4E-21DD90B0D189}" destId="{DDBD34FD-B21B-9E49-AB41-D8B8ECA81A5E}" srcOrd="4" destOrd="0" presId="urn:microsoft.com/office/officeart/2005/8/layout/vList2"/>
    <dgm:cxn modelId="{21760704-6F5D-4531-B79E-315BA15A2E37}" type="presParOf" srcId="{B8CC4F8B-BA1E-0444-9C4E-21DD90B0D189}" destId="{CC5E3AAB-4370-6547-86F9-B8498638281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D05AC-A81A-4A84-9389-31C9BF522746}"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5DCE5081-344B-4991-BF67-705C82DD5644}">
      <dgm:prSet/>
      <dgm:spPr>
        <a:solidFill>
          <a:schemeClr val="accent6"/>
        </a:solidFill>
      </dgm:spPr>
      <dgm:t>
        <a:bodyPr/>
        <a:lstStyle/>
        <a:p>
          <a:r>
            <a:rPr lang="de-AT">
              <a:latin typeface="Calibri"/>
              <a:ea typeface="Calibri"/>
              <a:cs typeface="Calibri"/>
            </a:rPr>
            <a:t>Ziele</a:t>
          </a:r>
          <a:endParaRPr lang="en-US">
            <a:latin typeface="Calibri"/>
            <a:ea typeface="Calibri"/>
            <a:cs typeface="Calibri"/>
          </a:endParaRPr>
        </a:p>
      </dgm:t>
    </dgm:pt>
    <dgm:pt modelId="{32ACF5B5-748F-4402-BCE9-60038AE06854}" type="parTrans" cxnId="{4FC050E2-5618-4DE3-839E-F949BCBB5567}">
      <dgm:prSet/>
      <dgm:spPr/>
      <dgm:t>
        <a:bodyPr/>
        <a:lstStyle/>
        <a:p>
          <a:endParaRPr lang="en-US"/>
        </a:p>
      </dgm:t>
    </dgm:pt>
    <dgm:pt modelId="{A6113AF4-7475-4663-891C-EA374CEDEABE}" type="sibTrans" cxnId="{4FC050E2-5618-4DE3-839E-F949BCBB5567}">
      <dgm:prSet/>
      <dgm:spPr/>
      <dgm:t>
        <a:bodyPr/>
        <a:lstStyle/>
        <a:p>
          <a:endParaRPr lang="en-US"/>
        </a:p>
      </dgm:t>
    </dgm:pt>
    <dgm:pt modelId="{29582FF5-E3CF-4C59-9758-898158F11E6E}">
      <dgm:prSet phldr="0"/>
      <dgm:spPr/>
      <dgm:t>
        <a:bodyPr/>
        <a:lstStyle/>
        <a:p>
          <a:pPr rtl="0"/>
          <a:r>
            <a:rPr lang="de-AT">
              <a:latin typeface="Calibri"/>
              <a:ea typeface="Calibri"/>
              <a:cs typeface="Calibri"/>
            </a:rPr>
            <a:t>Angeleitete Planung, Entwicklung, Durchführung und Reflexion von Unterricht</a:t>
          </a:r>
        </a:p>
      </dgm:t>
    </dgm:pt>
    <dgm:pt modelId="{CB6BBC5D-7386-46C0-99AF-FFF931FC0832}" type="parTrans" cxnId="{7AA7537C-42DC-49A0-BC7E-45475CEFB0E5}">
      <dgm:prSet/>
      <dgm:spPr/>
      <dgm:t>
        <a:bodyPr/>
        <a:lstStyle/>
        <a:p>
          <a:endParaRPr lang="en-US"/>
        </a:p>
      </dgm:t>
    </dgm:pt>
    <dgm:pt modelId="{D44A018F-E327-40EA-B04F-6DFD3ADE3747}" type="sibTrans" cxnId="{7AA7537C-42DC-49A0-BC7E-45475CEFB0E5}">
      <dgm:prSet/>
      <dgm:spPr/>
      <dgm:t>
        <a:bodyPr/>
        <a:lstStyle/>
        <a:p>
          <a:endParaRPr lang="en-US"/>
        </a:p>
      </dgm:t>
    </dgm:pt>
    <dgm:pt modelId="{640E3DAD-EF7A-450C-8D22-15DF81C6D218}">
      <dgm:prSet/>
      <dgm:spPr>
        <a:solidFill>
          <a:schemeClr val="accent6"/>
        </a:solidFill>
      </dgm:spPr>
      <dgm:t>
        <a:bodyPr/>
        <a:lstStyle/>
        <a:p>
          <a:r>
            <a:rPr lang="de-AT">
              <a:latin typeface="Calibri"/>
              <a:ea typeface="Calibri"/>
              <a:cs typeface="Calibri"/>
            </a:rPr>
            <a:t>Organisationsform</a:t>
          </a:r>
          <a:endParaRPr lang="en-US">
            <a:latin typeface="Calibri"/>
            <a:ea typeface="Calibri"/>
            <a:cs typeface="Calibri"/>
          </a:endParaRPr>
        </a:p>
      </dgm:t>
    </dgm:pt>
    <dgm:pt modelId="{D51D31BE-8F5A-425A-A25F-6C128FCA762A}" type="parTrans" cxnId="{048F8200-8E1B-437D-AAEE-9571C35E83DC}">
      <dgm:prSet/>
      <dgm:spPr/>
      <dgm:t>
        <a:bodyPr/>
        <a:lstStyle/>
        <a:p>
          <a:endParaRPr lang="en-US"/>
        </a:p>
      </dgm:t>
    </dgm:pt>
    <dgm:pt modelId="{5618A194-E588-43D3-9B58-FEBC2FFFDA7E}" type="sibTrans" cxnId="{048F8200-8E1B-437D-AAEE-9571C35E83DC}">
      <dgm:prSet/>
      <dgm:spPr/>
      <dgm:t>
        <a:bodyPr/>
        <a:lstStyle/>
        <a:p>
          <a:endParaRPr lang="en-US"/>
        </a:p>
      </dgm:t>
    </dgm:pt>
    <dgm:pt modelId="{5E3873D0-073D-4D64-814B-D262DF67ABE4}">
      <dgm:prSet/>
      <dgm:spPr/>
      <dgm:t>
        <a:bodyPr/>
        <a:lstStyle/>
        <a:p>
          <a:pPr rtl="0"/>
          <a:r>
            <a:rPr lang="de-DE">
              <a:latin typeface="Calibri"/>
              <a:ea typeface="Calibri"/>
              <a:cs typeface="Calibri"/>
            </a:rPr>
            <a:t>Vorwiegend Mittelschulen/PTS /AHS-Unterstufe</a:t>
          </a:r>
          <a:endParaRPr lang="en-US">
            <a:latin typeface="Calibri"/>
            <a:ea typeface="Calibri"/>
            <a:cs typeface="Calibri"/>
          </a:endParaRPr>
        </a:p>
      </dgm:t>
    </dgm:pt>
    <dgm:pt modelId="{8799B07B-8F80-45D2-A03B-1AACD08BF572}" type="parTrans" cxnId="{9542D16B-9D88-45DE-B46E-068751976FCD}">
      <dgm:prSet/>
      <dgm:spPr/>
      <dgm:t>
        <a:bodyPr/>
        <a:lstStyle/>
        <a:p>
          <a:endParaRPr lang="en-US"/>
        </a:p>
      </dgm:t>
    </dgm:pt>
    <dgm:pt modelId="{E450A52D-A03A-4FF5-9748-43FD20A78F58}" type="sibTrans" cxnId="{9542D16B-9D88-45DE-B46E-068751976FCD}">
      <dgm:prSet/>
      <dgm:spPr/>
      <dgm:t>
        <a:bodyPr/>
        <a:lstStyle/>
        <a:p>
          <a:endParaRPr lang="en-US"/>
        </a:p>
      </dgm:t>
    </dgm:pt>
    <dgm:pt modelId="{41E21D3C-AE2F-4E4A-B7A6-5166A06FC740}">
      <dgm:prSet/>
      <dgm:spPr>
        <a:solidFill>
          <a:schemeClr val="accent6"/>
        </a:solidFill>
      </dgm:spPr>
      <dgm:t>
        <a:bodyPr/>
        <a:lstStyle/>
        <a:p>
          <a:pPr rtl="0"/>
          <a:r>
            <a:rPr lang="de-AT">
              <a:latin typeface="Calibri"/>
              <a:ea typeface="Calibri"/>
              <a:cs typeface="Calibri"/>
            </a:rPr>
            <a:t>Praktische Umsetzung</a:t>
          </a:r>
          <a:r>
            <a:rPr lang="en-US">
              <a:latin typeface="Calibri"/>
              <a:ea typeface="Calibri"/>
              <a:cs typeface="Calibri"/>
            </a:rPr>
            <a:t>  </a:t>
          </a:r>
        </a:p>
      </dgm:t>
    </dgm:pt>
    <dgm:pt modelId="{E6694868-271F-4C55-9815-6E7CCF0FF734}" type="parTrans" cxnId="{630322AF-A318-4055-A5AC-8A453DE34A7F}">
      <dgm:prSet/>
      <dgm:spPr/>
      <dgm:t>
        <a:bodyPr/>
        <a:lstStyle/>
        <a:p>
          <a:endParaRPr lang="en-US"/>
        </a:p>
      </dgm:t>
    </dgm:pt>
    <dgm:pt modelId="{063AD9B0-79D1-44B8-A5B1-8827910B0D5D}" type="sibTrans" cxnId="{630322AF-A318-4055-A5AC-8A453DE34A7F}">
      <dgm:prSet/>
      <dgm:spPr/>
      <dgm:t>
        <a:bodyPr/>
        <a:lstStyle/>
        <a:p>
          <a:endParaRPr lang="en-US"/>
        </a:p>
      </dgm:t>
    </dgm:pt>
    <dgm:pt modelId="{CAE25656-EDA7-48BF-95E3-0BDEDCF920B5}">
      <dgm:prSet phldr="0"/>
      <dgm:spPr/>
      <dgm:t>
        <a:bodyPr/>
        <a:lstStyle/>
        <a:p>
          <a:pPr rtl="0"/>
          <a:r>
            <a:rPr lang="de-DE">
              <a:latin typeface="Calibri"/>
              <a:ea typeface="Calibri"/>
              <a:cs typeface="Calibri"/>
            </a:rPr>
            <a:t>für Unterrichtsfächer, die nicht in der Sek 1 angeboten werden (z.B. Französisch, Ethik...), auch an BMHS</a:t>
          </a:r>
          <a:endParaRPr lang="en-US"/>
        </a:p>
      </dgm:t>
    </dgm:pt>
    <dgm:pt modelId="{296FD034-3FC7-4526-9A05-9AFCB1D1699C}" type="parTrans" cxnId="{826F10E6-59D4-4F75-B93C-9E91C75F7038}">
      <dgm:prSet/>
      <dgm:spPr/>
    </dgm:pt>
    <dgm:pt modelId="{26B83A71-E0C5-4D0A-9AE3-B96E6CB4469E}" type="sibTrans" cxnId="{826F10E6-59D4-4F75-B93C-9E91C75F7038}">
      <dgm:prSet/>
      <dgm:spPr/>
    </dgm:pt>
    <dgm:pt modelId="{1ADEE91C-E889-41BF-B47D-4AD1E04DE6E3}">
      <dgm:prSet phldr="0"/>
      <dgm:spPr/>
      <dgm:t>
        <a:bodyPr/>
        <a:lstStyle/>
        <a:p>
          <a:r>
            <a:rPr lang="en-US" sz="1400">
              <a:latin typeface="Calibri"/>
              <a:ea typeface="Calibri"/>
              <a:cs typeface="Calibri"/>
            </a:rPr>
            <a:t>Unterrichtsassistenz</a:t>
          </a:r>
        </a:p>
      </dgm:t>
    </dgm:pt>
    <dgm:pt modelId="{9F3F763F-1FA3-4CFB-B9D4-AE9853EE16D7}" type="parTrans" cxnId="{92D1A72E-1FBE-4BFB-9B9F-539CEB69381B}">
      <dgm:prSet/>
      <dgm:spPr/>
    </dgm:pt>
    <dgm:pt modelId="{EA286E68-A51C-4C6A-834F-BA6CEBC7381C}" type="sibTrans" cxnId="{92D1A72E-1FBE-4BFB-9B9F-539CEB69381B}">
      <dgm:prSet/>
      <dgm:spPr/>
    </dgm:pt>
    <dgm:pt modelId="{63E79E84-1B89-4C26-814C-D0BB956203EC}">
      <dgm:prSet phldr="0"/>
      <dgm:spPr/>
      <dgm:t>
        <a:bodyPr/>
        <a:lstStyle/>
        <a:p>
          <a:pPr rtl="0"/>
          <a:r>
            <a:rPr lang="en-US" sz="1400" err="1">
              <a:latin typeface="Calibri"/>
              <a:ea typeface="Calibri"/>
              <a:cs typeface="Calibri"/>
            </a:rPr>
            <a:t>Planung</a:t>
          </a:r>
          <a:r>
            <a:rPr lang="en-US" sz="1400">
              <a:latin typeface="Calibri"/>
              <a:ea typeface="Calibri"/>
              <a:cs typeface="Calibri"/>
            </a:rPr>
            <a:t>, </a:t>
          </a:r>
          <a:r>
            <a:rPr lang="en-US" sz="1400" err="1">
              <a:latin typeface="Calibri"/>
              <a:ea typeface="Calibri"/>
              <a:cs typeface="Calibri"/>
            </a:rPr>
            <a:t>Durchführung</a:t>
          </a:r>
          <a:r>
            <a:rPr lang="en-US" sz="1400">
              <a:latin typeface="Calibri"/>
              <a:ea typeface="Calibri"/>
              <a:cs typeface="Calibri"/>
            </a:rPr>
            <a:t> und </a:t>
          </a:r>
          <a:r>
            <a:rPr lang="en-US" sz="1400" err="1">
              <a:latin typeface="Calibri"/>
              <a:ea typeface="Calibri"/>
              <a:cs typeface="Calibri"/>
            </a:rPr>
            <a:t>Reflexion</a:t>
          </a:r>
          <a:r>
            <a:rPr lang="en-US" sz="1400">
              <a:latin typeface="Calibri"/>
              <a:ea typeface="Calibri"/>
              <a:cs typeface="Calibri"/>
            </a:rPr>
            <a:t> von </a:t>
          </a:r>
          <a:r>
            <a:rPr lang="en-US" sz="1400" err="1">
              <a:latin typeface="Calibri"/>
              <a:ea typeface="Calibri"/>
              <a:cs typeface="Calibri"/>
            </a:rPr>
            <a:t>Hospitationen</a:t>
          </a:r>
          <a:r>
            <a:rPr lang="en-US" sz="1400">
              <a:latin typeface="Calibri"/>
              <a:ea typeface="Calibri"/>
              <a:cs typeface="Calibri"/>
            </a:rPr>
            <a:t> und </a:t>
          </a:r>
          <a:r>
            <a:rPr lang="en-US" sz="1400" err="1">
              <a:latin typeface="Calibri"/>
              <a:ea typeface="Calibri"/>
              <a:cs typeface="Calibri"/>
            </a:rPr>
            <a:t>Unterricht</a:t>
          </a:r>
          <a:endParaRPr lang="en-US" sz="1400">
            <a:latin typeface="Calibri"/>
            <a:ea typeface="Calibri"/>
            <a:cs typeface="Calibri"/>
          </a:endParaRPr>
        </a:p>
      </dgm:t>
    </dgm:pt>
    <dgm:pt modelId="{C05DA541-2F1D-455D-A794-027C4B3E2E84}" type="parTrans" cxnId="{46913FA3-04A9-42D3-994E-2215FDA5393C}">
      <dgm:prSet/>
      <dgm:spPr/>
    </dgm:pt>
    <dgm:pt modelId="{9AC4AC5B-2CBD-45E1-A40D-09A1494A897B}" type="sibTrans" cxnId="{46913FA3-04A9-42D3-994E-2215FDA5393C}">
      <dgm:prSet/>
      <dgm:spPr/>
    </dgm:pt>
    <dgm:pt modelId="{EFA9D2C3-79E7-4402-A491-B9D7F6F27A89}">
      <dgm:prSet phldr="0"/>
      <dgm:spPr/>
      <dgm:t>
        <a:bodyPr/>
        <a:lstStyle/>
        <a:p>
          <a:pPr rtl="0"/>
          <a:r>
            <a:rPr lang="en-US" sz="1400" err="1">
              <a:latin typeface="Calibri"/>
              <a:ea typeface="Calibri"/>
              <a:cs typeface="Calibri"/>
            </a:rPr>
            <a:t>Kennenlernen</a:t>
          </a:r>
          <a:r>
            <a:rPr lang="en-US" sz="1400">
              <a:latin typeface="Calibri"/>
              <a:ea typeface="Calibri"/>
              <a:cs typeface="Calibri"/>
            </a:rPr>
            <a:t> des Berufsfeldes Schule (</a:t>
          </a:r>
          <a:r>
            <a:rPr lang="en-US" sz="1400" err="1">
              <a:latin typeface="Calibri"/>
              <a:ea typeface="Calibri"/>
              <a:cs typeface="Calibri"/>
            </a:rPr>
            <a:t>Teilnahme</a:t>
          </a:r>
          <a:r>
            <a:rPr lang="en-US" sz="1400">
              <a:latin typeface="Calibri"/>
              <a:ea typeface="Calibri"/>
              <a:cs typeface="Calibri"/>
            </a:rPr>
            <a:t> an </a:t>
          </a:r>
          <a:r>
            <a:rPr lang="en-US" sz="1400" err="1">
              <a:latin typeface="Calibri"/>
              <a:ea typeface="Calibri"/>
              <a:cs typeface="Calibri"/>
            </a:rPr>
            <a:t>Konferenzen</a:t>
          </a:r>
          <a:r>
            <a:rPr lang="en-US" sz="1400">
              <a:latin typeface="Calibri"/>
              <a:ea typeface="Calibri"/>
              <a:cs typeface="Calibri"/>
            </a:rPr>
            <a:t>, </a:t>
          </a:r>
          <a:r>
            <a:rPr lang="en-US" sz="1400" err="1">
              <a:latin typeface="Calibri"/>
              <a:ea typeface="Calibri"/>
              <a:cs typeface="Calibri"/>
            </a:rPr>
            <a:t>Elterngespräche</a:t>
          </a:r>
          <a:r>
            <a:rPr lang="en-US" sz="1400">
              <a:latin typeface="Calibri"/>
              <a:ea typeface="Calibri"/>
              <a:cs typeface="Calibri"/>
            </a:rPr>
            <a:t>...)</a:t>
          </a:r>
        </a:p>
      </dgm:t>
    </dgm:pt>
    <dgm:pt modelId="{F48D1020-73F3-48F3-9C06-CDA4FC7C7CB3}" type="parTrans" cxnId="{E4892093-59EB-46F5-A444-268DBEBEAD10}">
      <dgm:prSet/>
      <dgm:spPr/>
    </dgm:pt>
    <dgm:pt modelId="{A0E97ABE-2469-41B8-B70F-DCD1430B6F32}" type="sibTrans" cxnId="{E4892093-59EB-46F5-A444-268DBEBEAD10}">
      <dgm:prSet/>
      <dgm:spPr/>
    </dgm:pt>
    <dgm:pt modelId="{77CF146C-62CC-45BD-BF34-BE0724FB4839}">
      <dgm:prSet phldr="0"/>
      <dgm:spPr/>
      <dgm:t>
        <a:bodyPr/>
        <a:lstStyle/>
        <a:p>
          <a:pPr rtl="0"/>
          <a:r>
            <a:rPr lang="de-AT">
              <a:latin typeface="Calibri"/>
              <a:ea typeface="Calibri"/>
              <a:cs typeface="Calibri"/>
            </a:rPr>
            <a:t>Entwicklung von Kompetenzen der Leistungsfeststellung und –beurteilung </a:t>
          </a:r>
        </a:p>
      </dgm:t>
    </dgm:pt>
    <dgm:pt modelId="{36EF4AD5-3488-43F6-8E5A-B4871A40423E}" type="parTrans" cxnId="{666E20AF-90C7-4B1B-B37C-657352D745FB}">
      <dgm:prSet/>
      <dgm:spPr/>
    </dgm:pt>
    <dgm:pt modelId="{FDE4EC9A-DAC6-44C4-9879-D5C234708FDA}" type="sibTrans" cxnId="{666E20AF-90C7-4B1B-B37C-657352D745FB}">
      <dgm:prSet/>
      <dgm:spPr/>
    </dgm:pt>
    <dgm:pt modelId="{1D6F493A-8DF6-4B17-BF68-3B5B452666BF}">
      <dgm:prSet phldr="0"/>
      <dgm:spPr/>
      <dgm:t>
        <a:bodyPr/>
        <a:lstStyle/>
        <a:p>
          <a:pPr rtl="0"/>
          <a:r>
            <a:rPr lang="de-AT">
              <a:latin typeface="Calibri"/>
              <a:ea typeface="Calibri"/>
              <a:cs typeface="Calibri"/>
            </a:rPr>
            <a:t>Erwerb von grundlegenden Kompetenzen von Klassenführung, Differenzierung und Individualisierung</a:t>
          </a:r>
          <a:endParaRPr lang="en-US"/>
        </a:p>
      </dgm:t>
    </dgm:pt>
    <dgm:pt modelId="{0E65C73E-819C-49CB-BD46-670CD23DDEA9}" type="parTrans" cxnId="{1E35F05D-065C-4721-BE13-600B3B901F84}">
      <dgm:prSet/>
      <dgm:spPr/>
    </dgm:pt>
    <dgm:pt modelId="{DE887F68-26CF-4DD4-8501-208F81EE8E5B}" type="sibTrans" cxnId="{1E35F05D-065C-4721-BE13-600B3B901F84}">
      <dgm:prSet/>
      <dgm:spPr/>
    </dgm:pt>
    <dgm:pt modelId="{B8CC4F8B-BA1E-0444-9C4E-21DD90B0D189}" type="pres">
      <dgm:prSet presAssocID="{F08D05AC-A81A-4A84-9389-31C9BF522746}" presName="linear" presStyleCnt="0">
        <dgm:presLayoutVars>
          <dgm:animLvl val="lvl"/>
          <dgm:resizeHandles val="exact"/>
        </dgm:presLayoutVars>
      </dgm:prSet>
      <dgm:spPr/>
    </dgm:pt>
    <dgm:pt modelId="{06ADF6F0-AD9F-EE41-8A19-762CA836A66C}" type="pres">
      <dgm:prSet presAssocID="{5DCE5081-344B-4991-BF67-705C82DD5644}" presName="parentText" presStyleLbl="node1" presStyleIdx="0" presStyleCnt="3">
        <dgm:presLayoutVars>
          <dgm:chMax val="0"/>
          <dgm:bulletEnabled val="1"/>
        </dgm:presLayoutVars>
      </dgm:prSet>
      <dgm:spPr/>
    </dgm:pt>
    <dgm:pt modelId="{146F8201-85A6-3041-B037-1BDF96EC4ADF}" type="pres">
      <dgm:prSet presAssocID="{5DCE5081-344B-4991-BF67-705C82DD5644}" presName="childText" presStyleLbl="revTx" presStyleIdx="0" presStyleCnt="3">
        <dgm:presLayoutVars>
          <dgm:bulletEnabled val="1"/>
        </dgm:presLayoutVars>
      </dgm:prSet>
      <dgm:spPr/>
    </dgm:pt>
    <dgm:pt modelId="{15621729-15CE-F54C-B8F3-17423B5ACA25}" type="pres">
      <dgm:prSet presAssocID="{640E3DAD-EF7A-450C-8D22-15DF81C6D218}" presName="parentText" presStyleLbl="node1" presStyleIdx="1" presStyleCnt="3">
        <dgm:presLayoutVars>
          <dgm:chMax val="0"/>
          <dgm:bulletEnabled val="1"/>
        </dgm:presLayoutVars>
      </dgm:prSet>
      <dgm:spPr/>
    </dgm:pt>
    <dgm:pt modelId="{65ECA84A-D231-4D0C-9051-81341604A1FF}" type="pres">
      <dgm:prSet presAssocID="{640E3DAD-EF7A-450C-8D22-15DF81C6D218}" presName="childText" presStyleLbl="revTx" presStyleIdx="1" presStyleCnt="3">
        <dgm:presLayoutVars>
          <dgm:bulletEnabled val="1"/>
        </dgm:presLayoutVars>
      </dgm:prSet>
      <dgm:spPr/>
    </dgm:pt>
    <dgm:pt modelId="{DDBD34FD-B21B-9E49-AB41-D8B8ECA81A5E}" type="pres">
      <dgm:prSet presAssocID="{41E21D3C-AE2F-4E4A-B7A6-5166A06FC740}" presName="parentText" presStyleLbl="node1" presStyleIdx="2" presStyleCnt="3">
        <dgm:presLayoutVars>
          <dgm:chMax val="0"/>
          <dgm:bulletEnabled val="1"/>
        </dgm:presLayoutVars>
      </dgm:prSet>
      <dgm:spPr/>
    </dgm:pt>
    <dgm:pt modelId="{3555B9CD-6878-4190-93AC-B9ADA77E9F65}" type="pres">
      <dgm:prSet presAssocID="{41E21D3C-AE2F-4E4A-B7A6-5166A06FC740}" presName="childText" presStyleLbl="revTx" presStyleIdx="2" presStyleCnt="3">
        <dgm:presLayoutVars>
          <dgm:bulletEnabled val="1"/>
        </dgm:presLayoutVars>
      </dgm:prSet>
      <dgm:spPr/>
    </dgm:pt>
  </dgm:ptLst>
  <dgm:cxnLst>
    <dgm:cxn modelId="{048F8200-8E1B-437D-AAEE-9571C35E83DC}" srcId="{F08D05AC-A81A-4A84-9389-31C9BF522746}" destId="{640E3DAD-EF7A-450C-8D22-15DF81C6D218}" srcOrd="1" destOrd="0" parTransId="{D51D31BE-8F5A-425A-A25F-6C128FCA762A}" sibTransId="{5618A194-E588-43D3-9B58-FEBC2FFFDA7E}"/>
    <dgm:cxn modelId="{E1B1C90A-8468-484D-A764-6ECE935DC0FB}" type="presOf" srcId="{63E79E84-1B89-4C26-814C-D0BB956203EC}" destId="{3555B9CD-6878-4190-93AC-B9ADA77E9F65}" srcOrd="0" destOrd="1" presId="urn:microsoft.com/office/officeart/2005/8/layout/vList2"/>
    <dgm:cxn modelId="{3DC50222-3899-48B2-8BFD-0A1256D6DD50}" type="presOf" srcId="{EFA9D2C3-79E7-4402-A491-B9D7F6F27A89}" destId="{3555B9CD-6878-4190-93AC-B9ADA77E9F65}" srcOrd="0" destOrd="2" presId="urn:microsoft.com/office/officeart/2005/8/layout/vList2"/>
    <dgm:cxn modelId="{B1E63624-54AF-47B7-836D-A74554FADE85}" type="presOf" srcId="{1ADEE91C-E889-41BF-B47D-4AD1E04DE6E3}" destId="{3555B9CD-6878-4190-93AC-B9ADA77E9F65}" srcOrd="0" destOrd="0" presId="urn:microsoft.com/office/officeart/2005/8/layout/vList2"/>
    <dgm:cxn modelId="{92D1A72E-1FBE-4BFB-9B9F-539CEB69381B}" srcId="{41E21D3C-AE2F-4E4A-B7A6-5166A06FC740}" destId="{1ADEE91C-E889-41BF-B47D-4AD1E04DE6E3}" srcOrd="0" destOrd="0" parTransId="{9F3F763F-1FA3-4CFB-B9D4-AE9853EE16D7}" sibTransId="{EA286E68-A51C-4C6A-834F-BA6CEBC7381C}"/>
    <dgm:cxn modelId="{1E35F05D-065C-4721-BE13-600B3B901F84}" srcId="{5DCE5081-344B-4991-BF67-705C82DD5644}" destId="{1D6F493A-8DF6-4B17-BF68-3B5B452666BF}" srcOrd="2" destOrd="0" parTransId="{0E65C73E-819C-49CB-BD46-670CD23DDEA9}" sibTransId="{DE887F68-26CF-4DD4-8501-208F81EE8E5B}"/>
    <dgm:cxn modelId="{05B8175E-E247-4F4F-A4EB-4BEFA72835B1}" type="presOf" srcId="{1D6F493A-8DF6-4B17-BF68-3B5B452666BF}" destId="{146F8201-85A6-3041-B037-1BDF96EC4ADF}" srcOrd="0" destOrd="2" presId="urn:microsoft.com/office/officeart/2005/8/layout/vList2"/>
    <dgm:cxn modelId="{E9E52D60-9D75-4AE1-A391-79559B74F5FC}" type="presOf" srcId="{41E21D3C-AE2F-4E4A-B7A6-5166A06FC740}" destId="{DDBD34FD-B21B-9E49-AB41-D8B8ECA81A5E}" srcOrd="0" destOrd="0" presId="urn:microsoft.com/office/officeart/2005/8/layout/vList2"/>
    <dgm:cxn modelId="{4E281F64-AFCD-4DCC-927E-7C8B64FC617B}" type="presOf" srcId="{5DCE5081-344B-4991-BF67-705C82DD5644}" destId="{06ADF6F0-AD9F-EE41-8A19-762CA836A66C}" srcOrd="0" destOrd="0" presId="urn:microsoft.com/office/officeart/2005/8/layout/vList2"/>
    <dgm:cxn modelId="{5311C54B-B5EC-4BBD-B7E6-72DE9C90EE29}" type="presOf" srcId="{29582FF5-E3CF-4C59-9758-898158F11E6E}" destId="{146F8201-85A6-3041-B037-1BDF96EC4ADF}" srcOrd="0" destOrd="0" presId="urn:microsoft.com/office/officeart/2005/8/layout/vList2"/>
    <dgm:cxn modelId="{9542D16B-9D88-45DE-B46E-068751976FCD}" srcId="{640E3DAD-EF7A-450C-8D22-15DF81C6D218}" destId="{5E3873D0-073D-4D64-814B-D262DF67ABE4}" srcOrd="0" destOrd="0" parTransId="{8799B07B-8F80-45D2-A03B-1AACD08BF572}" sibTransId="{E450A52D-A03A-4FF5-9748-43FD20A78F58}"/>
    <dgm:cxn modelId="{69231774-69AA-8245-9300-04F9B58574D1}" type="presOf" srcId="{F08D05AC-A81A-4A84-9389-31C9BF522746}" destId="{B8CC4F8B-BA1E-0444-9C4E-21DD90B0D189}" srcOrd="0" destOrd="0" presId="urn:microsoft.com/office/officeart/2005/8/layout/vList2"/>
    <dgm:cxn modelId="{7AA7537C-42DC-49A0-BC7E-45475CEFB0E5}" srcId="{5DCE5081-344B-4991-BF67-705C82DD5644}" destId="{29582FF5-E3CF-4C59-9758-898158F11E6E}" srcOrd="0" destOrd="0" parTransId="{CB6BBC5D-7386-46C0-99AF-FFF931FC0832}" sibTransId="{D44A018F-E327-40EA-B04F-6DFD3ADE3747}"/>
    <dgm:cxn modelId="{E4892093-59EB-46F5-A444-268DBEBEAD10}" srcId="{41E21D3C-AE2F-4E4A-B7A6-5166A06FC740}" destId="{EFA9D2C3-79E7-4402-A491-B9D7F6F27A89}" srcOrd="2" destOrd="0" parTransId="{F48D1020-73F3-48F3-9C06-CDA4FC7C7CB3}" sibTransId="{A0E97ABE-2469-41B8-B70F-DCD1430B6F32}"/>
    <dgm:cxn modelId="{46913FA3-04A9-42D3-994E-2215FDA5393C}" srcId="{41E21D3C-AE2F-4E4A-B7A6-5166A06FC740}" destId="{63E79E84-1B89-4C26-814C-D0BB956203EC}" srcOrd="1" destOrd="0" parTransId="{C05DA541-2F1D-455D-A794-027C4B3E2E84}" sibTransId="{9AC4AC5B-2CBD-45E1-A40D-09A1494A897B}"/>
    <dgm:cxn modelId="{666E20AF-90C7-4B1B-B37C-657352D745FB}" srcId="{5DCE5081-344B-4991-BF67-705C82DD5644}" destId="{77CF146C-62CC-45BD-BF34-BE0724FB4839}" srcOrd="1" destOrd="0" parTransId="{36EF4AD5-3488-43F6-8E5A-B4871A40423E}" sibTransId="{FDE4EC9A-DAC6-44C4-9879-D5C234708FDA}"/>
    <dgm:cxn modelId="{630322AF-A318-4055-A5AC-8A453DE34A7F}" srcId="{F08D05AC-A81A-4A84-9389-31C9BF522746}" destId="{41E21D3C-AE2F-4E4A-B7A6-5166A06FC740}" srcOrd="2" destOrd="0" parTransId="{E6694868-271F-4C55-9815-6E7CCF0FF734}" sibTransId="{063AD9B0-79D1-44B8-A5B1-8827910B0D5D}"/>
    <dgm:cxn modelId="{0E1EF1B3-5B01-4DAB-9958-7B7EA588A32B}" type="presOf" srcId="{5E3873D0-073D-4D64-814B-D262DF67ABE4}" destId="{65ECA84A-D231-4D0C-9051-81341604A1FF}" srcOrd="0" destOrd="0" presId="urn:microsoft.com/office/officeart/2005/8/layout/vList2"/>
    <dgm:cxn modelId="{3C2D5BBC-88F4-4103-88E1-EBF180589B40}" type="presOf" srcId="{77CF146C-62CC-45BD-BF34-BE0724FB4839}" destId="{146F8201-85A6-3041-B037-1BDF96EC4ADF}" srcOrd="0" destOrd="1" presId="urn:microsoft.com/office/officeart/2005/8/layout/vList2"/>
    <dgm:cxn modelId="{7F49DEDD-6068-4FE8-B21A-2155D36AC6E4}" type="presOf" srcId="{CAE25656-EDA7-48BF-95E3-0BDEDCF920B5}" destId="{65ECA84A-D231-4D0C-9051-81341604A1FF}" srcOrd="0" destOrd="1" presId="urn:microsoft.com/office/officeart/2005/8/layout/vList2"/>
    <dgm:cxn modelId="{4FC050E2-5618-4DE3-839E-F949BCBB5567}" srcId="{F08D05AC-A81A-4A84-9389-31C9BF522746}" destId="{5DCE5081-344B-4991-BF67-705C82DD5644}" srcOrd="0" destOrd="0" parTransId="{32ACF5B5-748F-4402-BCE9-60038AE06854}" sibTransId="{A6113AF4-7475-4663-891C-EA374CEDEABE}"/>
    <dgm:cxn modelId="{826F10E6-59D4-4F75-B93C-9E91C75F7038}" srcId="{640E3DAD-EF7A-450C-8D22-15DF81C6D218}" destId="{CAE25656-EDA7-48BF-95E3-0BDEDCF920B5}" srcOrd="1" destOrd="0" parTransId="{296FD034-3FC7-4526-9A05-9AFCB1D1699C}" sibTransId="{26B83A71-E0C5-4D0A-9AE3-B96E6CB4469E}"/>
    <dgm:cxn modelId="{2DC304FD-0973-4B5A-A901-C4601F8EA3D7}" type="presOf" srcId="{640E3DAD-EF7A-450C-8D22-15DF81C6D218}" destId="{15621729-15CE-F54C-B8F3-17423B5ACA25}" srcOrd="0" destOrd="0" presId="urn:microsoft.com/office/officeart/2005/8/layout/vList2"/>
    <dgm:cxn modelId="{92071A1F-6CC7-4DDC-81AB-BE0F982A82DE}" type="presParOf" srcId="{B8CC4F8B-BA1E-0444-9C4E-21DD90B0D189}" destId="{06ADF6F0-AD9F-EE41-8A19-762CA836A66C}" srcOrd="0" destOrd="0" presId="urn:microsoft.com/office/officeart/2005/8/layout/vList2"/>
    <dgm:cxn modelId="{BEA2C504-E34E-4024-90C7-B24BD7C6DA00}" type="presParOf" srcId="{B8CC4F8B-BA1E-0444-9C4E-21DD90B0D189}" destId="{146F8201-85A6-3041-B037-1BDF96EC4ADF}" srcOrd="1" destOrd="0" presId="urn:microsoft.com/office/officeart/2005/8/layout/vList2"/>
    <dgm:cxn modelId="{AC1D1448-97AD-4D81-ACF8-83FFB41774BA}" type="presParOf" srcId="{B8CC4F8B-BA1E-0444-9C4E-21DD90B0D189}" destId="{15621729-15CE-F54C-B8F3-17423B5ACA25}" srcOrd="2" destOrd="0" presId="urn:microsoft.com/office/officeart/2005/8/layout/vList2"/>
    <dgm:cxn modelId="{F09FC79F-BF1D-4959-BD85-37D32381A47F}" type="presParOf" srcId="{B8CC4F8B-BA1E-0444-9C4E-21DD90B0D189}" destId="{65ECA84A-D231-4D0C-9051-81341604A1FF}" srcOrd="3" destOrd="0" presId="urn:microsoft.com/office/officeart/2005/8/layout/vList2"/>
    <dgm:cxn modelId="{9505F7B0-6E06-479D-8246-A00E6EAB07F8}" type="presParOf" srcId="{B8CC4F8B-BA1E-0444-9C4E-21DD90B0D189}" destId="{DDBD34FD-B21B-9E49-AB41-D8B8ECA81A5E}" srcOrd="4" destOrd="0" presId="urn:microsoft.com/office/officeart/2005/8/layout/vList2"/>
    <dgm:cxn modelId="{F66BFB2D-388D-4DD0-93CE-320F7EF130B3}" type="presParOf" srcId="{B8CC4F8B-BA1E-0444-9C4E-21DD90B0D189}" destId="{3555B9CD-6878-4190-93AC-B9ADA77E9F6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8D05AC-A81A-4A84-9389-31C9BF522746}"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5DCE5081-344B-4991-BF67-705C82DD5644}">
      <dgm:prSet/>
      <dgm:spPr>
        <a:solidFill>
          <a:srgbClr val="FFCCFF"/>
        </a:solidFill>
      </dgm:spPr>
      <dgm:t>
        <a:bodyPr/>
        <a:lstStyle/>
        <a:p>
          <a:r>
            <a:rPr lang="de-AT">
              <a:solidFill>
                <a:schemeClr val="tx1"/>
              </a:solidFill>
              <a:latin typeface="Calibri"/>
              <a:ea typeface="Calibri"/>
              <a:cs typeface="Calibri"/>
            </a:rPr>
            <a:t>Ziele</a:t>
          </a:r>
          <a:endParaRPr lang="en-US">
            <a:solidFill>
              <a:schemeClr val="tx1"/>
            </a:solidFill>
            <a:latin typeface="Calibri"/>
            <a:ea typeface="Calibri"/>
            <a:cs typeface="Calibri"/>
          </a:endParaRPr>
        </a:p>
      </dgm:t>
    </dgm:pt>
    <dgm:pt modelId="{32ACF5B5-748F-4402-BCE9-60038AE06854}" type="parTrans" cxnId="{4FC050E2-5618-4DE3-839E-F949BCBB5567}">
      <dgm:prSet/>
      <dgm:spPr/>
      <dgm:t>
        <a:bodyPr/>
        <a:lstStyle/>
        <a:p>
          <a:endParaRPr lang="en-US"/>
        </a:p>
      </dgm:t>
    </dgm:pt>
    <dgm:pt modelId="{A6113AF4-7475-4663-891C-EA374CEDEABE}" type="sibTrans" cxnId="{4FC050E2-5618-4DE3-839E-F949BCBB5567}">
      <dgm:prSet/>
      <dgm:spPr/>
      <dgm:t>
        <a:bodyPr/>
        <a:lstStyle/>
        <a:p>
          <a:endParaRPr lang="en-US"/>
        </a:p>
      </dgm:t>
    </dgm:pt>
    <dgm:pt modelId="{29582FF5-E3CF-4C59-9758-898158F11E6E}">
      <dgm:prSet phldr="0"/>
      <dgm:spPr/>
      <dgm:t>
        <a:bodyPr/>
        <a:lstStyle/>
        <a:p>
          <a:pPr rtl="0"/>
          <a:r>
            <a:rPr lang="de-AT">
              <a:latin typeface="Calibri"/>
              <a:ea typeface="Calibri"/>
              <a:cs typeface="Calibri"/>
            </a:rPr>
            <a:t>Angeleitete Planung, Entwicklung, Durchführung und Reflexion von Unterricht</a:t>
          </a:r>
        </a:p>
      </dgm:t>
    </dgm:pt>
    <dgm:pt modelId="{CB6BBC5D-7386-46C0-99AF-FFF931FC0832}" type="parTrans" cxnId="{7AA7537C-42DC-49A0-BC7E-45475CEFB0E5}">
      <dgm:prSet/>
      <dgm:spPr/>
      <dgm:t>
        <a:bodyPr/>
        <a:lstStyle/>
        <a:p>
          <a:endParaRPr lang="en-US"/>
        </a:p>
      </dgm:t>
    </dgm:pt>
    <dgm:pt modelId="{D44A018F-E327-40EA-B04F-6DFD3ADE3747}" type="sibTrans" cxnId="{7AA7537C-42DC-49A0-BC7E-45475CEFB0E5}">
      <dgm:prSet/>
      <dgm:spPr/>
      <dgm:t>
        <a:bodyPr/>
        <a:lstStyle/>
        <a:p>
          <a:endParaRPr lang="en-US"/>
        </a:p>
      </dgm:t>
    </dgm:pt>
    <dgm:pt modelId="{640E3DAD-EF7A-450C-8D22-15DF81C6D218}">
      <dgm:prSet/>
      <dgm:spPr>
        <a:solidFill>
          <a:srgbClr val="FFCCFF"/>
        </a:solidFill>
      </dgm:spPr>
      <dgm:t>
        <a:bodyPr/>
        <a:lstStyle/>
        <a:p>
          <a:r>
            <a:rPr lang="de-AT">
              <a:solidFill>
                <a:schemeClr val="tx1"/>
              </a:solidFill>
              <a:latin typeface="Calibri"/>
              <a:ea typeface="Calibri"/>
              <a:cs typeface="Calibri"/>
            </a:rPr>
            <a:t>Organisationsform</a:t>
          </a:r>
          <a:endParaRPr lang="en-US">
            <a:solidFill>
              <a:schemeClr val="tx1"/>
            </a:solidFill>
            <a:latin typeface="Calibri"/>
            <a:ea typeface="Calibri"/>
            <a:cs typeface="Calibri"/>
          </a:endParaRPr>
        </a:p>
      </dgm:t>
    </dgm:pt>
    <dgm:pt modelId="{D51D31BE-8F5A-425A-A25F-6C128FCA762A}" type="parTrans" cxnId="{048F8200-8E1B-437D-AAEE-9571C35E83DC}">
      <dgm:prSet/>
      <dgm:spPr/>
      <dgm:t>
        <a:bodyPr/>
        <a:lstStyle/>
        <a:p>
          <a:endParaRPr lang="en-US"/>
        </a:p>
      </dgm:t>
    </dgm:pt>
    <dgm:pt modelId="{5618A194-E588-43D3-9B58-FEBC2FFFDA7E}" type="sibTrans" cxnId="{048F8200-8E1B-437D-AAEE-9571C35E83DC}">
      <dgm:prSet/>
      <dgm:spPr/>
      <dgm:t>
        <a:bodyPr/>
        <a:lstStyle/>
        <a:p>
          <a:endParaRPr lang="en-US"/>
        </a:p>
      </dgm:t>
    </dgm:pt>
    <dgm:pt modelId="{5E3873D0-073D-4D64-814B-D262DF67ABE4}">
      <dgm:prSet/>
      <dgm:spPr/>
      <dgm:t>
        <a:bodyPr/>
        <a:lstStyle/>
        <a:p>
          <a:pPr rtl="0"/>
          <a:r>
            <a:rPr lang="de-DE">
              <a:latin typeface="Calibri"/>
              <a:ea typeface="Calibri"/>
              <a:cs typeface="Calibri"/>
            </a:rPr>
            <a:t>Vorwiegend BMHS/AHS Oberstufe</a:t>
          </a:r>
          <a:endParaRPr lang="en-US" sz="1800">
            <a:latin typeface="Calibri"/>
            <a:ea typeface="Calibri"/>
            <a:cs typeface="Calibri"/>
          </a:endParaRPr>
        </a:p>
      </dgm:t>
    </dgm:pt>
    <dgm:pt modelId="{8799B07B-8F80-45D2-A03B-1AACD08BF572}" type="parTrans" cxnId="{9542D16B-9D88-45DE-B46E-068751976FCD}">
      <dgm:prSet/>
      <dgm:spPr/>
      <dgm:t>
        <a:bodyPr/>
        <a:lstStyle/>
        <a:p>
          <a:endParaRPr lang="en-US"/>
        </a:p>
      </dgm:t>
    </dgm:pt>
    <dgm:pt modelId="{E450A52D-A03A-4FF5-9748-43FD20A78F58}" type="sibTrans" cxnId="{9542D16B-9D88-45DE-B46E-068751976FCD}">
      <dgm:prSet/>
      <dgm:spPr/>
      <dgm:t>
        <a:bodyPr/>
        <a:lstStyle/>
        <a:p>
          <a:endParaRPr lang="en-US"/>
        </a:p>
      </dgm:t>
    </dgm:pt>
    <dgm:pt modelId="{41E21D3C-AE2F-4E4A-B7A6-5166A06FC740}">
      <dgm:prSet/>
      <dgm:spPr>
        <a:solidFill>
          <a:srgbClr val="FFCCFF"/>
        </a:solidFill>
      </dgm:spPr>
      <dgm:t>
        <a:bodyPr/>
        <a:lstStyle/>
        <a:p>
          <a:pPr rtl="0"/>
          <a:r>
            <a:rPr lang="de-AT">
              <a:solidFill>
                <a:schemeClr val="tx1"/>
              </a:solidFill>
              <a:latin typeface="Calibri"/>
              <a:ea typeface="Calibri"/>
              <a:cs typeface="Calibri"/>
            </a:rPr>
            <a:t>Praktische Umsetzung</a:t>
          </a:r>
          <a:r>
            <a:rPr lang="en-US">
              <a:solidFill>
                <a:schemeClr val="tx1"/>
              </a:solidFill>
              <a:latin typeface="Calibri"/>
              <a:ea typeface="Calibri"/>
              <a:cs typeface="Calibri"/>
            </a:rPr>
            <a:t>  </a:t>
          </a:r>
        </a:p>
      </dgm:t>
    </dgm:pt>
    <dgm:pt modelId="{E6694868-271F-4C55-9815-6E7CCF0FF734}" type="parTrans" cxnId="{630322AF-A318-4055-A5AC-8A453DE34A7F}">
      <dgm:prSet/>
      <dgm:spPr/>
      <dgm:t>
        <a:bodyPr/>
        <a:lstStyle/>
        <a:p>
          <a:endParaRPr lang="en-US"/>
        </a:p>
      </dgm:t>
    </dgm:pt>
    <dgm:pt modelId="{063AD9B0-79D1-44B8-A5B1-8827910B0D5D}" type="sibTrans" cxnId="{630322AF-A318-4055-A5AC-8A453DE34A7F}">
      <dgm:prSet/>
      <dgm:spPr/>
      <dgm:t>
        <a:bodyPr/>
        <a:lstStyle/>
        <a:p>
          <a:endParaRPr lang="en-US"/>
        </a:p>
      </dgm:t>
    </dgm:pt>
    <dgm:pt modelId="{63E79E84-1B89-4C26-814C-D0BB956203EC}">
      <dgm:prSet phldr="0"/>
      <dgm:spPr/>
      <dgm:t>
        <a:bodyPr/>
        <a:lstStyle/>
        <a:p>
          <a:pPr rtl="0"/>
          <a:r>
            <a:rPr lang="en-US" sz="1400" err="1">
              <a:latin typeface="Calibri"/>
              <a:ea typeface="Calibri"/>
              <a:cs typeface="Calibri"/>
            </a:rPr>
            <a:t>Planung</a:t>
          </a:r>
          <a:r>
            <a:rPr lang="en-US" sz="1400">
              <a:latin typeface="Calibri"/>
              <a:ea typeface="Calibri"/>
              <a:cs typeface="Calibri"/>
            </a:rPr>
            <a:t>, </a:t>
          </a:r>
          <a:r>
            <a:rPr lang="en-US" sz="1400" err="1">
              <a:latin typeface="Calibri"/>
              <a:ea typeface="Calibri"/>
              <a:cs typeface="Calibri"/>
            </a:rPr>
            <a:t>Durchführung</a:t>
          </a:r>
          <a:r>
            <a:rPr lang="en-US" sz="1400">
              <a:latin typeface="Calibri"/>
              <a:ea typeface="Calibri"/>
              <a:cs typeface="Calibri"/>
            </a:rPr>
            <a:t> und </a:t>
          </a:r>
          <a:r>
            <a:rPr lang="en-US" sz="1400" err="1">
              <a:latin typeface="Calibri"/>
              <a:ea typeface="Calibri"/>
              <a:cs typeface="Calibri"/>
            </a:rPr>
            <a:t>Reflexion</a:t>
          </a:r>
          <a:r>
            <a:rPr lang="en-US" sz="1400">
              <a:latin typeface="Calibri"/>
              <a:ea typeface="Calibri"/>
              <a:cs typeface="Calibri"/>
            </a:rPr>
            <a:t> von </a:t>
          </a:r>
          <a:r>
            <a:rPr lang="en-US" sz="1400" err="1">
              <a:latin typeface="Calibri"/>
              <a:ea typeface="Calibri"/>
              <a:cs typeface="Calibri"/>
            </a:rPr>
            <a:t>Hospitationen</a:t>
          </a:r>
          <a:r>
            <a:rPr lang="en-US" sz="1400">
              <a:latin typeface="Calibri"/>
              <a:ea typeface="Calibri"/>
              <a:cs typeface="Calibri"/>
            </a:rPr>
            <a:t> und </a:t>
          </a:r>
          <a:r>
            <a:rPr lang="en-US" sz="1400" err="1">
              <a:latin typeface="Calibri"/>
              <a:ea typeface="Calibri"/>
              <a:cs typeface="Calibri"/>
            </a:rPr>
            <a:t>Unterrichtseinheiten</a:t>
          </a:r>
          <a:endParaRPr lang="en-US" sz="1400">
            <a:latin typeface="Calibri"/>
            <a:ea typeface="Calibri"/>
            <a:cs typeface="Calibri"/>
          </a:endParaRPr>
        </a:p>
      </dgm:t>
    </dgm:pt>
    <dgm:pt modelId="{C05DA541-2F1D-455D-A794-027C4B3E2E84}" type="parTrans" cxnId="{46913FA3-04A9-42D3-994E-2215FDA5393C}">
      <dgm:prSet/>
      <dgm:spPr/>
    </dgm:pt>
    <dgm:pt modelId="{9AC4AC5B-2CBD-45E1-A40D-09A1494A897B}" type="sibTrans" cxnId="{46913FA3-04A9-42D3-994E-2215FDA5393C}">
      <dgm:prSet/>
      <dgm:spPr/>
    </dgm:pt>
    <dgm:pt modelId="{EFA9D2C3-79E7-4402-A491-B9D7F6F27A89}">
      <dgm:prSet phldr="0"/>
      <dgm:spPr/>
      <dgm:t>
        <a:bodyPr/>
        <a:lstStyle/>
        <a:p>
          <a:pPr rtl="0"/>
          <a:r>
            <a:rPr lang="en-US" sz="1400">
              <a:latin typeface="Calibri"/>
              <a:ea typeface="Calibri"/>
              <a:cs typeface="Calibri"/>
            </a:rPr>
            <a:t>Vertiefende Einblicke in das </a:t>
          </a:r>
          <a:r>
            <a:rPr lang="en-US" sz="1400" err="1">
              <a:latin typeface="Calibri"/>
              <a:ea typeface="Calibri"/>
              <a:cs typeface="Calibri"/>
            </a:rPr>
            <a:t>Berufsfeld</a:t>
          </a:r>
          <a:r>
            <a:rPr lang="en-US" sz="1400">
              <a:latin typeface="Calibri"/>
              <a:ea typeface="Calibri"/>
              <a:cs typeface="Calibri"/>
            </a:rPr>
            <a:t> Schule (</a:t>
          </a:r>
          <a:r>
            <a:rPr lang="en-US" sz="1400" err="1">
              <a:latin typeface="Calibri"/>
              <a:ea typeface="Calibri"/>
              <a:cs typeface="Calibri"/>
            </a:rPr>
            <a:t>Digitales</a:t>
          </a:r>
          <a:r>
            <a:rPr lang="en-US" sz="1400">
              <a:latin typeface="Calibri"/>
              <a:ea typeface="Calibri"/>
              <a:cs typeface="Calibri"/>
            </a:rPr>
            <a:t> </a:t>
          </a:r>
          <a:r>
            <a:rPr lang="en-US" sz="1400" err="1">
              <a:latin typeface="Calibri"/>
              <a:ea typeface="Calibri"/>
              <a:cs typeface="Calibri"/>
            </a:rPr>
            <a:t>Klassenbuch</a:t>
          </a:r>
          <a:r>
            <a:rPr lang="en-US" sz="1400">
              <a:latin typeface="Calibri"/>
              <a:ea typeface="Calibri"/>
              <a:cs typeface="Calibri"/>
            </a:rPr>
            <a:t>, </a:t>
          </a:r>
          <a:r>
            <a:rPr lang="en-US" sz="1400" err="1">
              <a:latin typeface="Calibri"/>
              <a:ea typeface="Calibri"/>
              <a:cs typeface="Calibri"/>
            </a:rPr>
            <a:t>Einführung</a:t>
          </a:r>
          <a:r>
            <a:rPr lang="en-US" sz="1400">
              <a:latin typeface="Calibri"/>
              <a:ea typeface="Calibri"/>
              <a:cs typeface="Calibri"/>
            </a:rPr>
            <a:t> in SOKRATES, Web-UNTIS, ...)</a:t>
          </a:r>
        </a:p>
      </dgm:t>
    </dgm:pt>
    <dgm:pt modelId="{F48D1020-73F3-48F3-9C06-CDA4FC7C7CB3}" type="parTrans" cxnId="{E4892093-59EB-46F5-A444-268DBEBEAD10}">
      <dgm:prSet/>
      <dgm:spPr/>
    </dgm:pt>
    <dgm:pt modelId="{A0E97ABE-2469-41B8-B70F-DCD1430B6F32}" type="sibTrans" cxnId="{E4892093-59EB-46F5-A444-268DBEBEAD10}">
      <dgm:prSet/>
      <dgm:spPr/>
    </dgm:pt>
    <dgm:pt modelId="{77CF146C-62CC-45BD-BF34-BE0724FB4839}">
      <dgm:prSet phldr="0"/>
      <dgm:spPr/>
      <dgm:t>
        <a:bodyPr/>
        <a:lstStyle/>
        <a:p>
          <a:pPr rtl="0"/>
          <a:r>
            <a:rPr lang="de-AT">
              <a:latin typeface="Calibri"/>
              <a:ea typeface="Calibri"/>
              <a:cs typeface="Calibri"/>
            </a:rPr>
            <a:t>Integration von gesellschaftsrelevanten Themen, wie Nachhaltigkeit, Demokratieverständnis, Gerechtigkeit...</a:t>
          </a:r>
        </a:p>
      </dgm:t>
    </dgm:pt>
    <dgm:pt modelId="{36EF4AD5-3488-43F6-8E5A-B4871A40423E}" type="parTrans" cxnId="{666E20AF-90C7-4B1B-B37C-657352D745FB}">
      <dgm:prSet/>
      <dgm:spPr/>
    </dgm:pt>
    <dgm:pt modelId="{FDE4EC9A-DAC6-44C4-9879-D5C234708FDA}" type="sibTrans" cxnId="{666E20AF-90C7-4B1B-B37C-657352D745FB}">
      <dgm:prSet/>
      <dgm:spPr/>
    </dgm:pt>
    <dgm:pt modelId="{1D6F493A-8DF6-4B17-BF68-3B5B452666BF}">
      <dgm:prSet phldr="0"/>
      <dgm:spPr/>
      <dgm:t>
        <a:bodyPr/>
        <a:lstStyle/>
        <a:p>
          <a:pPr rtl="0"/>
          <a:r>
            <a:rPr lang="de-AT">
              <a:latin typeface="Calibri"/>
              <a:ea typeface="Calibri"/>
              <a:cs typeface="Calibri"/>
            </a:rPr>
            <a:t>Berücksichtigung individueller Lernvoraussetzungen, Diversität, Inklusion …</a:t>
          </a:r>
          <a:endParaRPr lang="en-US"/>
        </a:p>
      </dgm:t>
    </dgm:pt>
    <dgm:pt modelId="{0E65C73E-819C-49CB-BD46-670CD23DDEA9}" type="parTrans" cxnId="{1E35F05D-065C-4721-BE13-600B3B901F84}">
      <dgm:prSet/>
      <dgm:spPr/>
    </dgm:pt>
    <dgm:pt modelId="{DE887F68-26CF-4DD4-8501-208F81EE8E5B}" type="sibTrans" cxnId="{1E35F05D-065C-4721-BE13-600B3B901F84}">
      <dgm:prSet/>
      <dgm:spPr/>
    </dgm:pt>
    <dgm:pt modelId="{9A10EDB0-A09C-4B69-9C75-959BF9E61602}">
      <dgm:prSet phldr="0"/>
      <dgm:spPr/>
      <dgm:t>
        <a:bodyPr/>
        <a:lstStyle/>
        <a:p>
          <a:pPr rtl="0"/>
          <a:r>
            <a:rPr lang="de-AT">
              <a:latin typeface="Calibri"/>
              <a:ea typeface="Calibri"/>
              <a:cs typeface="Calibri"/>
            </a:rPr>
            <a:t>Förderung von Lernstrategien und -kompetenzen: Entwicklung von Aufgabenformaten (Reifeprüfung)</a:t>
          </a:r>
        </a:p>
      </dgm:t>
    </dgm:pt>
    <dgm:pt modelId="{C4CED5AE-20E4-4917-B153-2200081B48E6}" type="parTrans" cxnId="{7E7B28B6-BBFD-4C29-80D3-0B97F85B744B}">
      <dgm:prSet/>
      <dgm:spPr/>
    </dgm:pt>
    <dgm:pt modelId="{AE12DA44-8391-4DD7-824D-539E3160035C}" type="sibTrans" cxnId="{7E7B28B6-BBFD-4C29-80D3-0B97F85B744B}">
      <dgm:prSet/>
      <dgm:spPr/>
    </dgm:pt>
    <dgm:pt modelId="{B8CC4F8B-BA1E-0444-9C4E-21DD90B0D189}" type="pres">
      <dgm:prSet presAssocID="{F08D05AC-A81A-4A84-9389-31C9BF522746}" presName="linear" presStyleCnt="0">
        <dgm:presLayoutVars>
          <dgm:animLvl val="lvl"/>
          <dgm:resizeHandles val="exact"/>
        </dgm:presLayoutVars>
      </dgm:prSet>
      <dgm:spPr/>
    </dgm:pt>
    <dgm:pt modelId="{06ADF6F0-AD9F-EE41-8A19-762CA836A66C}" type="pres">
      <dgm:prSet presAssocID="{5DCE5081-344B-4991-BF67-705C82DD5644}" presName="parentText" presStyleLbl="node1" presStyleIdx="0" presStyleCnt="3">
        <dgm:presLayoutVars>
          <dgm:chMax val="0"/>
          <dgm:bulletEnabled val="1"/>
        </dgm:presLayoutVars>
      </dgm:prSet>
      <dgm:spPr/>
    </dgm:pt>
    <dgm:pt modelId="{146F8201-85A6-3041-B037-1BDF96EC4ADF}" type="pres">
      <dgm:prSet presAssocID="{5DCE5081-344B-4991-BF67-705C82DD5644}" presName="childText" presStyleLbl="revTx" presStyleIdx="0" presStyleCnt="3">
        <dgm:presLayoutVars>
          <dgm:bulletEnabled val="1"/>
        </dgm:presLayoutVars>
      </dgm:prSet>
      <dgm:spPr/>
    </dgm:pt>
    <dgm:pt modelId="{15621729-15CE-F54C-B8F3-17423B5ACA25}" type="pres">
      <dgm:prSet presAssocID="{640E3DAD-EF7A-450C-8D22-15DF81C6D218}" presName="parentText" presStyleLbl="node1" presStyleIdx="1" presStyleCnt="3">
        <dgm:presLayoutVars>
          <dgm:chMax val="0"/>
          <dgm:bulletEnabled val="1"/>
        </dgm:presLayoutVars>
      </dgm:prSet>
      <dgm:spPr/>
    </dgm:pt>
    <dgm:pt modelId="{65ECA84A-D231-4D0C-9051-81341604A1FF}" type="pres">
      <dgm:prSet presAssocID="{640E3DAD-EF7A-450C-8D22-15DF81C6D218}" presName="childText" presStyleLbl="revTx" presStyleIdx="1" presStyleCnt="3">
        <dgm:presLayoutVars>
          <dgm:bulletEnabled val="1"/>
        </dgm:presLayoutVars>
      </dgm:prSet>
      <dgm:spPr/>
    </dgm:pt>
    <dgm:pt modelId="{DDBD34FD-B21B-9E49-AB41-D8B8ECA81A5E}" type="pres">
      <dgm:prSet presAssocID="{41E21D3C-AE2F-4E4A-B7A6-5166A06FC740}" presName="parentText" presStyleLbl="node1" presStyleIdx="2" presStyleCnt="3">
        <dgm:presLayoutVars>
          <dgm:chMax val="0"/>
          <dgm:bulletEnabled val="1"/>
        </dgm:presLayoutVars>
      </dgm:prSet>
      <dgm:spPr/>
    </dgm:pt>
    <dgm:pt modelId="{3555B9CD-6878-4190-93AC-B9ADA77E9F65}" type="pres">
      <dgm:prSet presAssocID="{41E21D3C-AE2F-4E4A-B7A6-5166A06FC740}" presName="childText" presStyleLbl="revTx" presStyleIdx="2" presStyleCnt="3">
        <dgm:presLayoutVars>
          <dgm:bulletEnabled val="1"/>
        </dgm:presLayoutVars>
      </dgm:prSet>
      <dgm:spPr/>
    </dgm:pt>
  </dgm:ptLst>
  <dgm:cxnLst>
    <dgm:cxn modelId="{048F8200-8E1B-437D-AAEE-9571C35E83DC}" srcId="{F08D05AC-A81A-4A84-9389-31C9BF522746}" destId="{640E3DAD-EF7A-450C-8D22-15DF81C6D218}" srcOrd="1" destOrd="0" parTransId="{D51D31BE-8F5A-425A-A25F-6C128FCA762A}" sibTransId="{5618A194-E588-43D3-9B58-FEBC2FFFDA7E}"/>
    <dgm:cxn modelId="{9F48E60F-1A1B-4A8C-A783-193B65B993B5}" type="presOf" srcId="{1D6F493A-8DF6-4B17-BF68-3B5B452666BF}" destId="{146F8201-85A6-3041-B037-1BDF96EC4ADF}" srcOrd="0" destOrd="2" presId="urn:microsoft.com/office/officeart/2005/8/layout/vList2"/>
    <dgm:cxn modelId="{0A388F39-4B93-46B9-BE2E-EBD1A2A92FF3}" type="presOf" srcId="{EFA9D2C3-79E7-4402-A491-B9D7F6F27A89}" destId="{3555B9CD-6878-4190-93AC-B9ADA77E9F65}" srcOrd="0" destOrd="1" presId="urn:microsoft.com/office/officeart/2005/8/layout/vList2"/>
    <dgm:cxn modelId="{33F95B5D-EDD0-4EFF-8B0F-2159049BD418}" type="presOf" srcId="{77CF146C-62CC-45BD-BF34-BE0724FB4839}" destId="{146F8201-85A6-3041-B037-1BDF96EC4ADF}" srcOrd="0" destOrd="1" presId="urn:microsoft.com/office/officeart/2005/8/layout/vList2"/>
    <dgm:cxn modelId="{1E35F05D-065C-4721-BE13-600B3B901F84}" srcId="{5DCE5081-344B-4991-BF67-705C82DD5644}" destId="{1D6F493A-8DF6-4B17-BF68-3B5B452666BF}" srcOrd="2" destOrd="0" parTransId="{0E65C73E-819C-49CB-BD46-670CD23DDEA9}" sibTransId="{DE887F68-26CF-4DD4-8501-208F81EE8E5B}"/>
    <dgm:cxn modelId="{DCF37961-5F0E-4967-9F34-C95B0123DB99}" type="presOf" srcId="{640E3DAD-EF7A-450C-8D22-15DF81C6D218}" destId="{15621729-15CE-F54C-B8F3-17423B5ACA25}" srcOrd="0" destOrd="0" presId="urn:microsoft.com/office/officeart/2005/8/layout/vList2"/>
    <dgm:cxn modelId="{B302F865-0DCB-4BC7-9DFA-DF69F60B2C5B}" type="presOf" srcId="{63E79E84-1B89-4C26-814C-D0BB956203EC}" destId="{3555B9CD-6878-4190-93AC-B9ADA77E9F65}" srcOrd="0" destOrd="0" presId="urn:microsoft.com/office/officeart/2005/8/layout/vList2"/>
    <dgm:cxn modelId="{12BA4167-7B14-490C-BC6E-AE4ED0B265D9}" type="presOf" srcId="{9A10EDB0-A09C-4B69-9C75-959BF9E61602}" destId="{146F8201-85A6-3041-B037-1BDF96EC4ADF}" srcOrd="0" destOrd="3" presId="urn:microsoft.com/office/officeart/2005/8/layout/vList2"/>
    <dgm:cxn modelId="{9542D16B-9D88-45DE-B46E-068751976FCD}" srcId="{640E3DAD-EF7A-450C-8D22-15DF81C6D218}" destId="{5E3873D0-073D-4D64-814B-D262DF67ABE4}" srcOrd="0" destOrd="0" parTransId="{8799B07B-8F80-45D2-A03B-1AACD08BF572}" sibTransId="{E450A52D-A03A-4FF5-9748-43FD20A78F58}"/>
    <dgm:cxn modelId="{69231774-69AA-8245-9300-04F9B58574D1}" type="presOf" srcId="{F08D05AC-A81A-4A84-9389-31C9BF522746}" destId="{B8CC4F8B-BA1E-0444-9C4E-21DD90B0D189}" srcOrd="0" destOrd="0" presId="urn:microsoft.com/office/officeart/2005/8/layout/vList2"/>
    <dgm:cxn modelId="{B37CEB78-FEA1-4DD8-80C0-6382C9A6E304}" type="presOf" srcId="{41E21D3C-AE2F-4E4A-B7A6-5166A06FC740}" destId="{DDBD34FD-B21B-9E49-AB41-D8B8ECA81A5E}" srcOrd="0" destOrd="0" presId="urn:microsoft.com/office/officeart/2005/8/layout/vList2"/>
    <dgm:cxn modelId="{7AA7537C-42DC-49A0-BC7E-45475CEFB0E5}" srcId="{5DCE5081-344B-4991-BF67-705C82DD5644}" destId="{29582FF5-E3CF-4C59-9758-898158F11E6E}" srcOrd="0" destOrd="0" parTransId="{CB6BBC5D-7386-46C0-99AF-FFF931FC0832}" sibTransId="{D44A018F-E327-40EA-B04F-6DFD3ADE3747}"/>
    <dgm:cxn modelId="{E4892093-59EB-46F5-A444-268DBEBEAD10}" srcId="{41E21D3C-AE2F-4E4A-B7A6-5166A06FC740}" destId="{EFA9D2C3-79E7-4402-A491-B9D7F6F27A89}" srcOrd="1" destOrd="0" parTransId="{F48D1020-73F3-48F3-9C06-CDA4FC7C7CB3}" sibTransId="{A0E97ABE-2469-41B8-B70F-DCD1430B6F32}"/>
    <dgm:cxn modelId="{46913FA3-04A9-42D3-994E-2215FDA5393C}" srcId="{41E21D3C-AE2F-4E4A-B7A6-5166A06FC740}" destId="{63E79E84-1B89-4C26-814C-D0BB956203EC}" srcOrd="0" destOrd="0" parTransId="{C05DA541-2F1D-455D-A794-027C4B3E2E84}" sibTransId="{9AC4AC5B-2CBD-45E1-A40D-09A1494A897B}"/>
    <dgm:cxn modelId="{666E20AF-90C7-4B1B-B37C-657352D745FB}" srcId="{5DCE5081-344B-4991-BF67-705C82DD5644}" destId="{77CF146C-62CC-45BD-BF34-BE0724FB4839}" srcOrd="1" destOrd="0" parTransId="{36EF4AD5-3488-43F6-8E5A-B4871A40423E}" sibTransId="{FDE4EC9A-DAC6-44C4-9879-D5C234708FDA}"/>
    <dgm:cxn modelId="{630322AF-A318-4055-A5AC-8A453DE34A7F}" srcId="{F08D05AC-A81A-4A84-9389-31C9BF522746}" destId="{41E21D3C-AE2F-4E4A-B7A6-5166A06FC740}" srcOrd="2" destOrd="0" parTransId="{E6694868-271F-4C55-9815-6E7CCF0FF734}" sibTransId="{063AD9B0-79D1-44B8-A5B1-8827910B0D5D}"/>
    <dgm:cxn modelId="{7E7B28B6-BBFD-4C29-80D3-0B97F85B744B}" srcId="{5DCE5081-344B-4991-BF67-705C82DD5644}" destId="{9A10EDB0-A09C-4B69-9C75-959BF9E61602}" srcOrd="3" destOrd="0" parTransId="{C4CED5AE-20E4-4917-B153-2200081B48E6}" sibTransId="{AE12DA44-8391-4DD7-824D-539E3160035C}"/>
    <dgm:cxn modelId="{FD6EAFBC-76B7-4EF6-B9EF-8068AD05536A}" type="presOf" srcId="{5DCE5081-344B-4991-BF67-705C82DD5644}" destId="{06ADF6F0-AD9F-EE41-8A19-762CA836A66C}" srcOrd="0" destOrd="0" presId="urn:microsoft.com/office/officeart/2005/8/layout/vList2"/>
    <dgm:cxn modelId="{E161CCD7-0D62-473C-A9EB-02D894AC8333}" type="presOf" srcId="{29582FF5-E3CF-4C59-9758-898158F11E6E}" destId="{146F8201-85A6-3041-B037-1BDF96EC4ADF}" srcOrd="0" destOrd="0" presId="urn:microsoft.com/office/officeart/2005/8/layout/vList2"/>
    <dgm:cxn modelId="{4FC050E2-5618-4DE3-839E-F949BCBB5567}" srcId="{F08D05AC-A81A-4A84-9389-31C9BF522746}" destId="{5DCE5081-344B-4991-BF67-705C82DD5644}" srcOrd="0" destOrd="0" parTransId="{32ACF5B5-748F-4402-BCE9-60038AE06854}" sibTransId="{A6113AF4-7475-4663-891C-EA374CEDEABE}"/>
    <dgm:cxn modelId="{B89724F9-48BB-49E1-BBA1-2930D10EF7E3}" type="presOf" srcId="{5E3873D0-073D-4D64-814B-D262DF67ABE4}" destId="{65ECA84A-D231-4D0C-9051-81341604A1FF}" srcOrd="0" destOrd="0" presId="urn:microsoft.com/office/officeart/2005/8/layout/vList2"/>
    <dgm:cxn modelId="{C148E3DF-5C31-4585-9D61-CF2AA4EE8BD8}" type="presParOf" srcId="{B8CC4F8B-BA1E-0444-9C4E-21DD90B0D189}" destId="{06ADF6F0-AD9F-EE41-8A19-762CA836A66C}" srcOrd="0" destOrd="0" presId="urn:microsoft.com/office/officeart/2005/8/layout/vList2"/>
    <dgm:cxn modelId="{DAEF4EAE-B12D-4AE1-AF8C-73CC0A5C6243}" type="presParOf" srcId="{B8CC4F8B-BA1E-0444-9C4E-21DD90B0D189}" destId="{146F8201-85A6-3041-B037-1BDF96EC4ADF}" srcOrd="1" destOrd="0" presId="urn:microsoft.com/office/officeart/2005/8/layout/vList2"/>
    <dgm:cxn modelId="{CEEEEB46-59B0-4377-B399-FD2877FE75AA}" type="presParOf" srcId="{B8CC4F8B-BA1E-0444-9C4E-21DD90B0D189}" destId="{15621729-15CE-F54C-B8F3-17423B5ACA25}" srcOrd="2" destOrd="0" presId="urn:microsoft.com/office/officeart/2005/8/layout/vList2"/>
    <dgm:cxn modelId="{62063DD1-1123-413A-9626-BA08F843FBEA}" type="presParOf" srcId="{B8CC4F8B-BA1E-0444-9C4E-21DD90B0D189}" destId="{65ECA84A-D231-4D0C-9051-81341604A1FF}" srcOrd="3" destOrd="0" presId="urn:microsoft.com/office/officeart/2005/8/layout/vList2"/>
    <dgm:cxn modelId="{0AD19998-B9B9-420D-A0E5-4E1AB0F5B040}" type="presParOf" srcId="{B8CC4F8B-BA1E-0444-9C4E-21DD90B0D189}" destId="{DDBD34FD-B21B-9E49-AB41-D8B8ECA81A5E}" srcOrd="4" destOrd="0" presId="urn:microsoft.com/office/officeart/2005/8/layout/vList2"/>
    <dgm:cxn modelId="{965807D3-C60D-45B5-A7DD-B10D455D5369}" type="presParOf" srcId="{B8CC4F8B-BA1E-0444-9C4E-21DD90B0D189}" destId="{3555B9CD-6878-4190-93AC-B9ADA77E9F6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DF6F0-AD9F-EE41-8A19-762CA836A66C}">
      <dsp:nvSpPr>
        <dsp:cNvPr id="0" name=""/>
        <dsp:cNvSpPr/>
      </dsp:nvSpPr>
      <dsp:spPr>
        <a:xfrm>
          <a:off x="0" y="39969"/>
          <a:ext cx="10515600" cy="50368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AT" sz="2100" kern="1200">
              <a:latin typeface="Calibri" panose="020F0502020204030204" pitchFamily="34" charset="0"/>
            </a:rPr>
            <a:t>Ziele</a:t>
          </a:r>
          <a:endParaRPr lang="en-US" sz="2100" kern="1200">
            <a:latin typeface="Calibri" panose="020F0502020204030204" pitchFamily="34" charset="0"/>
          </a:endParaRPr>
        </a:p>
      </dsp:txBody>
      <dsp:txXfrm>
        <a:off x="24588" y="64557"/>
        <a:ext cx="10466424" cy="454509"/>
      </dsp:txXfrm>
    </dsp:sp>
    <dsp:sp modelId="{146F8201-85A6-3041-B037-1BDF96EC4ADF}">
      <dsp:nvSpPr>
        <dsp:cNvPr id="0" name=""/>
        <dsp:cNvSpPr/>
      </dsp:nvSpPr>
      <dsp:spPr>
        <a:xfrm>
          <a:off x="0" y="543654"/>
          <a:ext cx="10515600"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de-AT" sz="1600" kern="1200">
              <a:latin typeface="Calibri" panose="020F0502020204030204" pitchFamily="34" charset="0"/>
            </a:rPr>
            <a:t>Einblicke in das Berufsfeld</a:t>
          </a:r>
          <a:endParaRPr lang="en-US" sz="1600" kern="1200">
            <a:latin typeface="Calibri" panose="020F0502020204030204" pitchFamily="34" charset="0"/>
          </a:endParaRPr>
        </a:p>
        <a:p>
          <a:pPr marL="171450" lvl="1" indent="-171450" algn="l" defTabSz="711200">
            <a:lnSpc>
              <a:spcPct val="90000"/>
            </a:lnSpc>
            <a:spcBef>
              <a:spcPct val="0"/>
            </a:spcBef>
            <a:spcAft>
              <a:spcPct val="20000"/>
            </a:spcAft>
            <a:buChar char="•"/>
          </a:pPr>
          <a:r>
            <a:rPr lang="de-DE" sz="1600" kern="1200">
              <a:latin typeface="Calibri" panose="020F0502020204030204" pitchFamily="34" charset="0"/>
            </a:rPr>
            <a:t>Reflexion der Berufswahl</a:t>
          </a:r>
          <a:endParaRPr lang="en-US" sz="1600" kern="1200">
            <a:latin typeface="Calibri" panose="020F0502020204030204" pitchFamily="34" charset="0"/>
          </a:endParaRPr>
        </a:p>
        <a:p>
          <a:pPr marL="171450" lvl="1" indent="-171450" algn="l" defTabSz="711200">
            <a:lnSpc>
              <a:spcPct val="90000"/>
            </a:lnSpc>
            <a:spcBef>
              <a:spcPct val="0"/>
            </a:spcBef>
            <a:spcAft>
              <a:spcPct val="20000"/>
            </a:spcAft>
            <a:buChar char="•"/>
          </a:pPr>
          <a:r>
            <a:rPr lang="de-DE" sz="1600" kern="1200">
              <a:latin typeface="Calibri" panose="020F0502020204030204" pitchFamily="34" charset="0"/>
            </a:rPr>
            <a:t>Rollen- bzw. Perspektivenwechsel</a:t>
          </a:r>
          <a:endParaRPr lang="en-US" sz="1600" kern="1200">
            <a:latin typeface="Calibri" panose="020F0502020204030204" pitchFamily="34" charset="0"/>
          </a:endParaRPr>
        </a:p>
        <a:p>
          <a:pPr marL="171450" lvl="1" indent="-171450" algn="l" defTabSz="711200">
            <a:lnSpc>
              <a:spcPct val="90000"/>
            </a:lnSpc>
            <a:spcBef>
              <a:spcPct val="0"/>
            </a:spcBef>
            <a:spcAft>
              <a:spcPct val="20000"/>
            </a:spcAft>
            <a:buChar char="•"/>
          </a:pPr>
          <a:r>
            <a:rPr lang="de-AT" sz="1600" kern="1200">
              <a:latin typeface="Calibri" panose="020F0502020204030204" pitchFamily="34" charset="0"/>
            </a:rPr>
            <a:t>Entwicklung eines Professionsverständnisses</a:t>
          </a:r>
          <a:endParaRPr lang="en-US" sz="1600" kern="1200">
            <a:latin typeface="Calibri" panose="020F0502020204030204" pitchFamily="34" charset="0"/>
          </a:endParaRPr>
        </a:p>
      </dsp:txBody>
      <dsp:txXfrm>
        <a:off x="0" y="543654"/>
        <a:ext cx="10515600" cy="1108485"/>
      </dsp:txXfrm>
    </dsp:sp>
    <dsp:sp modelId="{15621729-15CE-F54C-B8F3-17423B5ACA25}">
      <dsp:nvSpPr>
        <dsp:cNvPr id="0" name=""/>
        <dsp:cNvSpPr/>
      </dsp:nvSpPr>
      <dsp:spPr>
        <a:xfrm>
          <a:off x="0" y="1652139"/>
          <a:ext cx="10515600" cy="50368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AT" sz="2100" kern="1200">
              <a:latin typeface="Calibri" panose="020F0502020204030204" pitchFamily="34" charset="0"/>
            </a:rPr>
            <a:t>Organisationsform</a:t>
          </a:r>
          <a:endParaRPr lang="en-US" sz="2100" kern="1200">
            <a:latin typeface="Calibri" panose="020F0502020204030204" pitchFamily="34" charset="0"/>
          </a:endParaRPr>
        </a:p>
      </dsp:txBody>
      <dsp:txXfrm>
        <a:off x="24588" y="1676727"/>
        <a:ext cx="10466424" cy="454509"/>
      </dsp:txXfrm>
    </dsp:sp>
    <dsp:sp modelId="{D51F900E-7E50-DA43-ABC9-2DF2A7916ED6}">
      <dsp:nvSpPr>
        <dsp:cNvPr id="0" name=""/>
        <dsp:cNvSpPr/>
      </dsp:nvSpPr>
      <dsp:spPr>
        <a:xfrm>
          <a:off x="0" y="2155824"/>
          <a:ext cx="105156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de-DE" sz="1600" kern="1200">
              <a:latin typeface="Calibri"/>
              <a:ea typeface="Calibri"/>
              <a:cs typeface="Calibri"/>
            </a:rPr>
            <a:t>fachgebunden (in einem UF); </a:t>
          </a:r>
          <a:endParaRPr lang="en-US" sz="1600" kern="1200">
            <a:latin typeface="Calibri"/>
            <a:ea typeface="Calibri"/>
            <a:cs typeface="Calibri"/>
          </a:endParaRPr>
        </a:p>
        <a:p>
          <a:pPr marL="171450" lvl="1" indent="-171450" algn="l" defTabSz="711200" rtl="0">
            <a:lnSpc>
              <a:spcPct val="90000"/>
            </a:lnSpc>
            <a:spcBef>
              <a:spcPct val="0"/>
            </a:spcBef>
            <a:spcAft>
              <a:spcPct val="20000"/>
            </a:spcAft>
            <a:buChar char="•"/>
          </a:pPr>
          <a:r>
            <a:rPr lang="de-DE" sz="1600" kern="1200">
              <a:latin typeface="Calibri"/>
              <a:ea typeface="Calibri"/>
              <a:cs typeface="Calibri"/>
            </a:rPr>
            <a:t>vorwiegend Mittelschulen/PTS </a:t>
          </a:r>
          <a:endParaRPr lang="en-US" sz="1600" kern="1200">
            <a:latin typeface="Calibri"/>
            <a:ea typeface="Calibri"/>
            <a:cs typeface="Calibri"/>
          </a:endParaRPr>
        </a:p>
        <a:p>
          <a:pPr marL="171450" lvl="1" indent="-171450" algn="l" defTabSz="711200" rtl="0">
            <a:lnSpc>
              <a:spcPct val="90000"/>
            </a:lnSpc>
            <a:spcBef>
              <a:spcPct val="0"/>
            </a:spcBef>
            <a:spcAft>
              <a:spcPct val="20000"/>
            </a:spcAft>
            <a:buChar char="•"/>
          </a:pPr>
          <a:r>
            <a:rPr lang="de-DE" sz="1600" kern="1200">
              <a:latin typeface="Calibri"/>
              <a:ea typeface="Calibri"/>
              <a:cs typeface="Calibri"/>
            </a:rPr>
            <a:t>für Unterrichtsfächer, die nicht in der Sek 1 angeboten werden (z.B. Französisch, Ethik...), auch an AHS/BMHS</a:t>
          </a:r>
          <a:endParaRPr lang="en-US" sz="1600" kern="1200"/>
        </a:p>
      </dsp:txBody>
      <dsp:txXfrm>
        <a:off x="0" y="2155824"/>
        <a:ext cx="10515600" cy="825930"/>
      </dsp:txXfrm>
    </dsp:sp>
    <dsp:sp modelId="{DDBD34FD-B21B-9E49-AB41-D8B8ECA81A5E}">
      <dsp:nvSpPr>
        <dsp:cNvPr id="0" name=""/>
        <dsp:cNvSpPr/>
      </dsp:nvSpPr>
      <dsp:spPr>
        <a:xfrm>
          <a:off x="0" y="2981754"/>
          <a:ext cx="10515600" cy="50368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AT" sz="2100" kern="1200">
              <a:latin typeface="Calibri" panose="020F0502020204030204" pitchFamily="34" charset="0"/>
            </a:rPr>
            <a:t>praktische Umsetzung</a:t>
          </a:r>
          <a:endParaRPr lang="en-US" sz="2100" kern="1200">
            <a:latin typeface="Calibri" panose="020F0502020204030204" pitchFamily="34" charset="0"/>
          </a:endParaRPr>
        </a:p>
      </dsp:txBody>
      <dsp:txXfrm>
        <a:off x="24588" y="3006342"/>
        <a:ext cx="10466424" cy="454509"/>
      </dsp:txXfrm>
    </dsp:sp>
    <dsp:sp modelId="{CC5E3AAB-4370-6547-86F9-B84986382810}">
      <dsp:nvSpPr>
        <dsp:cNvPr id="0" name=""/>
        <dsp:cNvSpPr/>
      </dsp:nvSpPr>
      <dsp:spPr>
        <a:xfrm>
          <a:off x="0" y="3485439"/>
          <a:ext cx="105156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de-AT" sz="1600" kern="1200">
              <a:latin typeface="Calibri"/>
              <a:ea typeface="Calibri"/>
              <a:cs typeface="Calibri"/>
            </a:rPr>
            <a:t>angeleitete unterrichtliche Tätigkeit und teilnehmendes, kriteriengeleitetes Beobachten</a:t>
          </a:r>
          <a:endParaRPr lang="en-US" sz="1600" kern="1200">
            <a:latin typeface="Calibri" panose="020F0502020204030204" pitchFamily="34" charset="0"/>
          </a:endParaRPr>
        </a:p>
        <a:p>
          <a:pPr marL="171450" lvl="1" indent="-171450" algn="l" defTabSz="711200">
            <a:lnSpc>
              <a:spcPct val="90000"/>
            </a:lnSpc>
            <a:spcBef>
              <a:spcPct val="0"/>
            </a:spcBef>
            <a:spcAft>
              <a:spcPct val="20000"/>
            </a:spcAft>
            <a:buChar char="•"/>
          </a:pPr>
          <a:r>
            <a:rPr lang="de-AT" sz="1600" kern="1200">
              <a:latin typeface="Calibri" panose="020F0502020204030204" pitchFamily="34" charset="0"/>
              <a:ea typeface="+mn-ea"/>
              <a:cs typeface="+mn-cs"/>
            </a:rPr>
            <a:t>Grundzüge der Unterrichtsplanung und -gestaltung</a:t>
          </a:r>
          <a:endParaRPr lang="en-US" sz="1600" kern="1200">
            <a:latin typeface="Calibri" panose="020F0502020204030204" pitchFamily="34" charset="0"/>
            <a:ea typeface="+mn-ea"/>
            <a:cs typeface="+mn-cs"/>
          </a:endParaRPr>
        </a:p>
        <a:p>
          <a:pPr marL="171450" lvl="1" indent="-171450" algn="l" defTabSz="711200">
            <a:lnSpc>
              <a:spcPct val="90000"/>
            </a:lnSpc>
            <a:spcBef>
              <a:spcPct val="0"/>
            </a:spcBef>
            <a:spcAft>
              <a:spcPct val="20000"/>
            </a:spcAft>
            <a:buChar char="•"/>
          </a:pPr>
          <a:r>
            <a:rPr lang="de-AT" sz="1600" kern="1200">
              <a:latin typeface="Calibri" panose="020F0502020204030204" pitchFamily="34" charset="0"/>
            </a:rPr>
            <a:t>Übernahme kleiner Aufgaben (z.B. Assistenzaufträge)</a:t>
          </a:r>
          <a:endParaRPr lang="en-US" sz="1600" kern="1200">
            <a:latin typeface="Calibri" panose="020F0502020204030204" pitchFamily="34" charset="0"/>
          </a:endParaRPr>
        </a:p>
      </dsp:txBody>
      <dsp:txXfrm>
        <a:off x="0" y="3485439"/>
        <a:ext cx="10515600" cy="8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DF6F0-AD9F-EE41-8A19-762CA836A66C}">
      <dsp:nvSpPr>
        <dsp:cNvPr id="0" name=""/>
        <dsp:cNvSpPr/>
      </dsp:nvSpPr>
      <dsp:spPr>
        <a:xfrm>
          <a:off x="0" y="110326"/>
          <a:ext cx="10515600" cy="55165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e-AT" sz="2300" kern="1200">
              <a:latin typeface="Calibri"/>
              <a:ea typeface="Calibri"/>
              <a:cs typeface="Calibri"/>
            </a:rPr>
            <a:t>Ziele</a:t>
          </a:r>
          <a:endParaRPr lang="en-US" sz="2300" kern="1200">
            <a:latin typeface="Calibri"/>
            <a:ea typeface="Calibri"/>
            <a:cs typeface="Calibri"/>
          </a:endParaRPr>
        </a:p>
      </dsp:txBody>
      <dsp:txXfrm>
        <a:off x="26930" y="137256"/>
        <a:ext cx="10461740" cy="497795"/>
      </dsp:txXfrm>
    </dsp:sp>
    <dsp:sp modelId="{146F8201-85A6-3041-B037-1BDF96EC4ADF}">
      <dsp:nvSpPr>
        <dsp:cNvPr id="0" name=""/>
        <dsp:cNvSpPr/>
      </dsp:nvSpPr>
      <dsp:spPr>
        <a:xfrm>
          <a:off x="0" y="661981"/>
          <a:ext cx="105156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de-AT" sz="1800" kern="1200">
              <a:latin typeface="Calibri"/>
              <a:ea typeface="Calibri"/>
              <a:cs typeface="Calibri"/>
            </a:rPr>
            <a:t>Angeleitete Planung, Entwicklung, Durchführung und Reflexion von Unterricht</a:t>
          </a:r>
        </a:p>
        <a:p>
          <a:pPr marL="171450" lvl="1" indent="-171450" algn="l" defTabSz="800100" rtl="0">
            <a:lnSpc>
              <a:spcPct val="90000"/>
            </a:lnSpc>
            <a:spcBef>
              <a:spcPct val="0"/>
            </a:spcBef>
            <a:spcAft>
              <a:spcPct val="20000"/>
            </a:spcAft>
            <a:buChar char="•"/>
          </a:pPr>
          <a:r>
            <a:rPr lang="de-AT" sz="1800" kern="1200">
              <a:latin typeface="Calibri"/>
              <a:ea typeface="Calibri"/>
              <a:cs typeface="Calibri"/>
            </a:rPr>
            <a:t>Entwicklung von Kompetenzen der Leistungsfeststellung und –beurteilung </a:t>
          </a:r>
        </a:p>
        <a:p>
          <a:pPr marL="171450" lvl="1" indent="-171450" algn="l" defTabSz="800100" rtl="0">
            <a:lnSpc>
              <a:spcPct val="90000"/>
            </a:lnSpc>
            <a:spcBef>
              <a:spcPct val="0"/>
            </a:spcBef>
            <a:spcAft>
              <a:spcPct val="20000"/>
            </a:spcAft>
            <a:buChar char="•"/>
          </a:pPr>
          <a:r>
            <a:rPr lang="de-AT" sz="1800" kern="1200">
              <a:latin typeface="Calibri"/>
              <a:ea typeface="Calibri"/>
              <a:cs typeface="Calibri"/>
            </a:rPr>
            <a:t>Erwerb von grundlegenden Kompetenzen von Klassenführung, Differenzierung und Individualisierung</a:t>
          </a:r>
          <a:endParaRPr lang="en-US" sz="1800" kern="1200"/>
        </a:p>
      </dsp:txBody>
      <dsp:txXfrm>
        <a:off x="0" y="661981"/>
        <a:ext cx="10515600" cy="928395"/>
      </dsp:txXfrm>
    </dsp:sp>
    <dsp:sp modelId="{15621729-15CE-F54C-B8F3-17423B5ACA25}">
      <dsp:nvSpPr>
        <dsp:cNvPr id="0" name=""/>
        <dsp:cNvSpPr/>
      </dsp:nvSpPr>
      <dsp:spPr>
        <a:xfrm>
          <a:off x="0" y="1590376"/>
          <a:ext cx="10515600" cy="55165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e-AT" sz="2300" kern="1200">
              <a:latin typeface="Calibri"/>
              <a:ea typeface="Calibri"/>
              <a:cs typeface="Calibri"/>
            </a:rPr>
            <a:t>Organisationsform</a:t>
          </a:r>
          <a:endParaRPr lang="en-US" sz="2300" kern="1200">
            <a:latin typeface="Calibri"/>
            <a:ea typeface="Calibri"/>
            <a:cs typeface="Calibri"/>
          </a:endParaRPr>
        </a:p>
      </dsp:txBody>
      <dsp:txXfrm>
        <a:off x="26930" y="1617306"/>
        <a:ext cx="10461740" cy="497795"/>
      </dsp:txXfrm>
    </dsp:sp>
    <dsp:sp modelId="{65ECA84A-D231-4D0C-9051-81341604A1FF}">
      <dsp:nvSpPr>
        <dsp:cNvPr id="0" name=""/>
        <dsp:cNvSpPr/>
      </dsp:nvSpPr>
      <dsp:spPr>
        <a:xfrm>
          <a:off x="0" y="2142031"/>
          <a:ext cx="105156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de-DE" sz="1800" kern="1200">
              <a:latin typeface="Calibri"/>
              <a:ea typeface="Calibri"/>
              <a:cs typeface="Calibri"/>
            </a:rPr>
            <a:t>Vorwiegend Mittelschulen/PTS /AHS-Unterstufe</a:t>
          </a:r>
          <a:endParaRPr lang="en-US" sz="1800" kern="1200">
            <a:latin typeface="Calibri"/>
            <a:ea typeface="Calibri"/>
            <a:cs typeface="Calibri"/>
          </a:endParaRPr>
        </a:p>
        <a:p>
          <a:pPr marL="171450" lvl="1" indent="-171450" algn="l" defTabSz="800100" rtl="0">
            <a:lnSpc>
              <a:spcPct val="90000"/>
            </a:lnSpc>
            <a:spcBef>
              <a:spcPct val="0"/>
            </a:spcBef>
            <a:spcAft>
              <a:spcPct val="20000"/>
            </a:spcAft>
            <a:buChar char="•"/>
          </a:pPr>
          <a:r>
            <a:rPr lang="de-DE" sz="1800" kern="1200">
              <a:latin typeface="Calibri"/>
              <a:ea typeface="Calibri"/>
              <a:cs typeface="Calibri"/>
            </a:rPr>
            <a:t>für Unterrichtsfächer, die nicht in der Sek 1 angeboten werden (z.B. Französisch, Ethik...), auch an BMHS</a:t>
          </a:r>
          <a:endParaRPr lang="en-US" sz="1800" kern="1200"/>
        </a:p>
      </dsp:txBody>
      <dsp:txXfrm>
        <a:off x="0" y="2142031"/>
        <a:ext cx="10515600" cy="618930"/>
      </dsp:txXfrm>
    </dsp:sp>
    <dsp:sp modelId="{DDBD34FD-B21B-9E49-AB41-D8B8ECA81A5E}">
      <dsp:nvSpPr>
        <dsp:cNvPr id="0" name=""/>
        <dsp:cNvSpPr/>
      </dsp:nvSpPr>
      <dsp:spPr>
        <a:xfrm>
          <a:off x="0" y="2760961"/>
          <a:ext cx="10515600" cy="55165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de-AT" sz="2300" kern="1200">
              <a:latin typeface="Calibri"/>
              <a:ea typeface="Calibri"/>
              <a:cs typeface="Calibri"/>
            </a:rPr>
            <a:t>Praktische Umsetzung</a:t>
          </a:r>
          <a:r>
            <a:rPr lang="en-US" sz="2300" kern="1200">
              <a:latin typeface="Calibri"/>
              <a:ea typeface="Calibri"/>
              <a:cs typeface="Calibri"/>
            </a:rPr>
            <a:t>  </a:t>
          </a:r>
        </a:p>
      </dsp:txBody>
      <dsp:txXfrm>
        <a:off x="26930" y="2787891"/>
        <a:ext cx="10461740" cy="497795"/>
      </dsp:txXfrm>
    </dsp:sp>
    <dsp:sp modelId="{3555B9CD-6878-4190-93AC-B9ADA77E9F65}">
      <dsp:nvSpPr>
        <dsp:cNvPr id="0" name=""/>
        <dsp:cNvSpPr/>
      </dsp:nvSpPr>
      <dsp:spPr>
        <a:xfrm>
          <a:off x="0" y="3312616"/>
          <a:ext cx="105156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latin typeface="Calibri"/>
              <a:ea typeface="Calibri"/>
              <a:cs typeface="Calibri"/>
            </a:rPr>
            <a:t>Unterrichtsassistenz</a:t>
          </a:r>
        </a:p>
        <a:p>
          <a:pPr marL="171450" lvl="1" indent="-171450" algn="l" defTabSz="800100" rtl="0">
            <a:lnSpc>
              <a:spcPct val="90000"/>
            </a:lnSpc>
            <a:spcBef>
              <a:spcPct val="0"/>
            </a:spcBef>
            <a:spcAft>
              <a:spcPct val="20000"/>
            </a:spcAft>
            <a:buChar char="•"/>
          </a:pPr>
          <a:r>
            <a:rPr lang="en-US" sz="1800" kern="1200" err="1">
              <a:latin typeface="Calibri"/>
              <a:ea typeface="Calibri"/>
              <a:cs typeface="Calibri"/>
            </a:rPr>
            <a:t>Planung</a:t>
          </a:r>
          <a:r>
            <a:rPr lang="en-US" sz="1800" kern="1200">
              <a:latin typeface="Calibri"/>
              <a:ea typeface="Calibri"/>
              <a:cs typeface="Calibri"/>
            </a:rPr>
            <a:t>, </a:t>
          </a:r>
          <a:r>
            <a:rPr lang="en-US" sz="1800" kern="1200" err="1">
              <a:latin typeface="Calibri"/>
              <a:ea typeface="Calibri"/>
              <a:cs typeface="Calibri"/>
            </a:rPr>
            <a:t>Durchführung</a:t>
          </a:r>
          <a:r>
            <a:rPr lang="en-US" sz="1800" kern="1200">
              <a:latin typeface="Calibri"/>
              <a:ea typeface="Calibri"/>
              <a:cs typeface="Calibri"/>
            </a:rPr>
            <a:t> und </a:t>
          </a:r>
          <a:r>
            <a:rPr lang="en-US" sz="1800" kern="1200" err="1">
              <a:latin typeface="Calibri"/>
              <a:ea typeface="Calibri"/>
              <a:cs typeface="Calibri"/>
            </a:rPr>
            <a:t>Reflexion</a:t>
          </a:r>
          <a:r>
            <a:rPr lang="en-US" sz="1800" kern="1200">
              <a:latin typeface="Calibri"/>
              <a:ea typeface="Calibri"/>
              <a:cs typeface="Calibri"/>
            </a:rPr>
            <a:t> von </a:t>
          </a:r>
          <a:r>
            <a:rPr lang="en-US" sz="1800" kern="1200" err="1">
              <a:latin typeface="Calibri"/>
              <a:ea typeface="Calibri"/>
              <a:cs typeface="Calibri"/>
            </a:rPr>
            <a:t>Hospitationen</a:t>
          </a:r>
          <a:r>
            <a:rPr lang="en-US" sz="1800" kern="1200">
              <a:latin typeface="Calibri"/>
              <a:ea typeface="Calibri"/>
              <a:cs typeface="Calibri"/>
            </a:rPr>
            <a:t> und </a:t>
          </a:r>
          <a:r>
            <a:rPr lang="en-US" sz="1800" kern="1200" err="1">
              <a:latin typeface="Calibri"/>
              <a:ea typeface="Calibri"/>
              <a:cs typeface="Calibri"/>
            </a:rPr>
            <a:t>Unterricht</a:t>
          </a:r>
          <a:endParaRPr lang="en-US" sz="1800" kern="1200">
            <a:latin typeface="Calibri"/>
            <a:ea typeface="Calibri"/>
            <a:cs typeface="Calibri"/>
          </a:endParaRPr>
        </a:p>
        <a:p>
          <a:pPr marL="171450" lvl="1" indent="-171450" algn="l" defTabSz="800100" rtl="0">
            <a:lnSpc>
              <a:spcPct val="90000"/>
            </a:lnSpc>
            <a:spcBef>
              <a:spcPct val="0"/>
            </a:spcBef>
            <a:spcAft>
              <a:spcPct val="20000"/>
            </a:spcAft>
            <a:buChar char="•"/>
          </a:pPr>
          <a:r>
            <a:rPr lang="en-US" sz="1800" kern="1200" err="1">
              <a:latin typeface="Calibri"/>
              <a:ea typeface="Calibri"/>
              <a:cs typeface="Calibri"/>
            </a:rPr>
            <a:t>Kennenlernen</a:t>
          </a:r>
          <a:r>
            <a:rPr lang="en-US" sz="1800" kern="1200">
              <a:latin typeface="Calibri"/>
              <a:ea typeface="Calibri"/>
              <a:cs typeface="Calibri"/>
            </a:rPr>
            <a:t> des Berufsfeldes Schule (</a:t>
          </a:r>
          <a:r>
            <a:rPr lang="en-US" sz="1800" kern="1200" err="1">
              <a:latin typeface="Calibri"/>
              <a:ea typeface="Calibri"/>
              <a:cs typeface="Calibri"/>
            </a:rPr>
            <a:t>Teilnahme</a:t>
          </a:r>
          <a:r>
            <a:rPr lang="en-US" sz="1800" kern="1200">
              <a:latin typeface="Calibri"/>
              <a:ea typeface="Calibri"/>
              <a:cs typeface="Calibri"/>
            </a:rPr>
            <a:t> an </a:t>
          </a:r>
          <a:r>
            <a:rPr lang="en-US" sz="1800" kern="1200" err="1">
              <a:latin typeface="Calibri"/>
              <a:ea typeface="Calibri"/>
              <a:cs typeface="Calibri"/>
            </a:rPr>
            <a:t>Konferenzen</a:t>
          </a:r>
          <a:r>
            <a:rPr lang="en-US" sz="1800" kern="1200">
              <a:latin typeface="Calibri"/>
              <a:ea typeface="Calibri"/>
              <a:cs typeface="Calibri"/>
            </a:rPr>
            <a:t>, </a:t>
          </a:r>
          <a:r>
            <a:rPr lang="en-US" sz="1800" kern="1200" err="1">
              <a:latin typeface="Calibri"/>
              <a:ea typeface="Calibri"/>
              <a:cs typeface="Calibri"/>
            </a:rPr>
            <a:t>Elterngespräche</a:t>
          </a:r>
          <a:r>
            <a:rPr lang="en-US" sz="1800" kern="1200">
              <a:latin typeface="Calibri"/>
              <a:ea typeface="Calibri"/>
              <a:cs typeface="Calibri"/>
            </a:rPr>
            <a:t>...)</a:t>
          </a:r>
        </a:p>
      </dsp:txBody>
      <dsp:txXfrm>
        <a:off x="0" y="3312616"/>
        <a:ext cx="10515600" cy="928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DF6F0-AD9F-EE41-8A19-762CA836A66C}">
      <dsp:nvSpPr>
        <dsp:cNvPr id="0" name=""/>
        <dsp:cNvSpPr/>
      </dsp:nvSpPr>
      <dsp:spPr>
        <a:xfrm>
          <a:off x="0" y="313973"/>
          <a:ext cx="10515600" cy="527670"/>
        </a:xfrm>
        <a:prstGeom prst="roundRect">
          <a:avLst/>
        </a:prstGeom>
        <a:solidFill>
          <a:srgbClr val="FFC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AT" sz="2200" kern="1200">
              <a:solidFill>
                <a:schemeClr val="tx1"/>
              </a:solidFill>
              <a:latin typeface="Calibri"/>
              <a:ea typeface="Calibri"/>
              <a:cs typeface="Calibri"/>
            </a:rPr>
            <a:t>Ziele</a:t>
          </a:r>
          <a:endParaRPr lang="en-US" sz="2200" kern="1200">
            <a:solidFill>
              <a:schemeClr val="tx1"/>
            </a:solidFill>
            <a:latin typeface="Calibri"/>
            <a:ea typeface="Calibri"/>
            <a:cs typeface="Calibri"/>
          </a:endParaRPr>
        </a:p>
      </dsp:txBody>
      <dsp:txXfrm>
        <a:off x="25759" y="339732"/>
        <a:ext cx="10464082" cy="476152"/>
      </dsp:txXfrm>
    </dsp:sp>
    <dsp:sp modelId="{146F8201-85A6-3041-B037-1BDF96EC4ADF}">
      <dsp:nvSpPr>
        <dsp:cNvPr id="0" name=""/>
        <dsp:cNvSpPr/>
      </dsp:nvSpPr>
      <dsp:spPr>
        <a:xfrm>
          <a:off x="0" y="841644"/>
          <a:ext cx="10515600"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de-AT" sz="1700" kern="1200">
              <a:latin typeface="Calibri"/>
              <a:ea typeface="Calibri"/>
              <a:cs typeface="Calibri"/>
            </a:rPr>
            <a:t>Angeleitete Planung, Entwicklung, Durchführung und Reflexion von Unterricht</a:t>
          </a:r>
        </a:p>
        <a:p>
          <a:pPr marL="171450" lvl="1" indent="-171450" algn="l" defTabSz="755650" rtl="0">
            <a:lnSpc>
              <a:spcPct val="90000"/>
            </a:lnSpc>
            <a:spcBef>
              <a:spcPct val="0"/>
            </a:spcBef>
            <a:spcAft>
              <a:spcPct val="20000"/>
            </a:spcAft>
            <a:buChar char="•"/>
          </a:pPr>
          <a:r>
            <a:rPr lang="de-AT" sz="1700" kern="1200">
              <a:latin typeface="Calibri"/>
              <a:ea typeface="Calibri"/>
              <a:cs typeface="Calibri"/>
            </a:rPr>
            <a:t>Integration von gesellschaftsrelevanten Themen, wie Nachhaltigkeit, Demokratieverständnis, Gerechtigkeit...</a:t>
          </a:r>
        </a:p>
        <a:p>
          <a:pPr marL="171450" lvl="1" indent="-171450" algn="l" defTabSz="755650" rtl="0">
            <a:lnSpc>
              <a:spcPct val="90000"/>
            </a:lnSpc>
            <a:spcBef>
              <a:spcPct val="0"/>
            </a:spcBef>
            <a:spcAft>
              <a:spcPct val="20000"/>
            </a:spcAft>
            <a:buChar char="•"/>
          </a:pPr>
          <a:r>
            <a:rPr lang="de-AT" sz="1700" kern="1200">
              <a:latin typeface="Calibri"/>
              <a:ea typeface="Calibri"/>
              <a:cs typeface="Calibri"/>
            </a:rPr>
            <a:t>Berücksichtigung individueller Lernvoraussetzungen, Diversität, Inklusion …</a:t>
          </a:r>
          <a:endParaRPr lang="en-US" sz="1700" kern="1200"/>
        </a:p>
        <a:p>
          <a:pPr marL="171450" lvl="1" indent="-171450" algn="l" defTabSz="755650" rtl="0">
            <a:lnSpc>
              <a:spcPct val="90000"/>
            </a:lnSpc>
            <a:spcBef>
              <a:spcPct val="0"/>
            </a:spcBef>
            <a:spcAft>
              <a:spcPct val="20000"/>
            </a:spcAft>
            <a:buChar char="•"/>
          </a:pPr>
          <a:r>
            <a:rPr lang="de-AT" sz="1700" kern="1200">
              <a:latin typeface="Calibri"/>
              <a:ea typeface="Calibri"/>
              <a:cs typeface="Calibri"/>
            </a:rPr>
            <a:t>Förderung von Lernstrategien und -kompetenzen: Entwicklung von Aufgabenformaten (Reifeprüfung)</a:t>
          </a:r>
        </a:p>
      </dsp:txBody>
      <dsp:txXfrm>
        <a:off x="0" y="841644"/>
        <a:ext cx="10515600" cy="1184040"/>
      </dsp:txXfrm>
    </dsp:sp>
    <dsp:sp modelId="{15621729-15CE-F54C-B8F3-17423B5ACA25}">
      <dsp:nvSpPr>
        <dsp:cNvPr id="0" name=""/>
        <dsp:cNvSpPr/>
      </dsp:nvSpPr>
      <dsp:spPr>
        <a:xfrm>
          <a:off x="0" y="2025684"/>
          <a:ext cx="10515600" cy="527670"/>
        </a:xfrm>
        <a:prstGeom prst="roundRect">
          <a:avLst/>
        </a:prstGeom>
        <a:solidFill>
          <a:srgbClr val="FFC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AT" sz="2200" kern="1200">
              <a:solidFill>
                <a:schemeClr val="tx1"/>
              </a:solidFill>
              <a:latin typeface="Calibri"/>
              <a:ea typeface="Calibri"/>
              <a:cs typeface="Calibri"/>
            </a:rPr>
            <a:t>Organisationsform</a:t>
          </a:r>
          <a:endParaRPr lang="en-US" sz="2200" kern="1200">
            <a:solidFill>
              <a:schemeClr val="tx1"/>
            </a:solidFill>
            <a:latin typeface="Calibri"/>
            <a:ea typeface="Calibri"/>
            <a:cs typeface="Calibri"/>
          </a:endParaRPr>
        </a:p>
      </dsp:txBody>
      <dsp:txXfrm>
        <a:off x="25759" y="2051443"/>
        <a:ext cx="10464082" cy="476152"/>
      </dsp:txXfrm>
    </dsp:sp>
    <dsp:sp modelId="{65ECA84A-D231-4D0C-9051-81341604A1FF}">
      <dsp:nvSpPr>
        <dsp:cNvPr id="0" name=""/>
        <dsp:cNvSpPr/>
      </dsp:nvSpPr>
      <dsp:spPr>
        <a:xfrm>
          <a:off x="0" y="2553354"/>
          <a:ext cx="10515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de-DE" sz="1700" kern="1200">
              <a:latin typeface="Calibri"/>
              <a:ea typeface="Calibri"/>
              <a:cs typeface="Calibri"/>
            </a:rPr>
            <a:t>Vorwiegend BMHS/AHS Oberstufe</a:t>
          </a:r>
          <a:endParaRPr lang="en-US" sz="1700" kern="1200">
            <a:latin typeface="Calibri"/>
            <a:ea typeface="Calibri"/>
            <a:cs typeface="Calibri"/>
          </a:endParaRPr>
        </a:p>
      </dsp:txBody>
      <dsp:txXfrm>
        <a:off x="0" y="2553354"/>
        <a:ext cx="10515600" cy="364320"/>
      </dsp:txXfrm>
    </dsp:sp>
    <dsp:sp modelId="{DDBD34FD-B21B-9E49-AB41-D8B8ECA81A5E}">
      <dsp:nvSpPr>
        <dsp:cNvPr id="0" name=""/>
        <dsp:cNvSpPr/>
      </dsp:nvSpPr>
      <dsp:spPr>
        <a:xfrm>
          <a:off x="0" y="2917674"/>
          <a:ext cx="10515600" cy="527670"/>
        </a:xfrm>
        <a:prstGeom prst="roundRect">
          <a:avLst/>
        </a:prstGeom>
        <a:solidFill>
          <a:srgbClr val="FFC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de-AT" sz="2200" kern="1200">
              <a:solidFill>
                <a:schemeClr val="tx1"/>
              </a:solidFill>
              <a:latin typeface="Calibri"/>
              <a:ea typeface="Calibri"/>
              <a:cs typeface="Calibri"/>
            </a:rPr>
            <a:t>Praktische Umsetzung</a:t>
          </a:r>
          <a:r>
            <a:rPr lang="en-US" sz="2200" kern="1200">
              <a:solidFill>
                <a:schemeClr val="tx1"/>
              </a:solidFill>
              <a:latin typeface="Calibri"/>
              <a:ea typeface="Calibri"/>
              <a:cs typeface="Calibri"/>
            </a:rPr>
            <a:t>  </a:t>
          </a:r>
        </a:p>
      </dsp:txBody>
      <dsp:txXfrm>
        <a:off x="25759" y="2943433"/>
        <a:ext cx="10464082" cy="476152"/>
      </dsp:txXfrm>
    </dsp:sp>
    <dsp:sp modelId="{3555B9CD-6878-4190-93AC-B9ADA77E9F65}">
      <dsp:nvSpPr>
        <dsp:cNvPr id="0" name=""/>
        <dsp:cNvSpPr/>
      </dsp:nvSpPr>
      <dsp:spPr>
        <a:xfrm>
          <a:off x="0" y="3445344"/>
          <a:ext cx="10515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err="1">
              <a:latin typeface="Calibri"/>
              <a:ea typeface="Calibri"/>
              <a:cs typeface="Calibri"/>
            </a:rPr>
            <a:t>Planung</a:t>
          </a:r>
          <a:r>
            <a:rPr lang="en-US" sz="1700" kern="1200">
              <a:latin typeface="Calibri"/>
              <a:ea typeface="Calibri"/>
              <a:cs typeface="Calibri"/>
            </a:rPr>
            <a:t>, </a:t>
          </a:r>
          <a:r>
            <a:rPr lang="en-US" sz="1700" kern="1200" err="1">
              <a:latin typeface="Calibri"/>
              <a:ea typeface="Calibri"/>
              <a:cs typeface="Calibri"/>
            </a:rPr>
            <a:t>Durchführung</a:t>
          </a:r>
          <a:r>
            <a:rPr lang="en-US" sz="1700" kern="1200">
              <a:latin typeface="Calibri"/>
              <a:ea typeface="Calibri"/>
              <a:cs typeface="Calibri"/>
            </a:rPr>
            <a:t> und </a:t>
          </a:r>
          <a:r>
            <a:rPr lang="en-US" sz="1700" kern="1200" err="1">
              <a:latin typeface="Calibri"/>
              <a:ea typeface="Calibri"/>
              <a:cs typeface="Calibri"/>
            </a:rPr>
            <a:t>Reflexion</a:t>
          </a:r>
          <a:r>
            <a:rPr lang="en-US" sz="1700" kern="1200">
              <a:latin typeface="Calibri"/>
              <a:ea typeface="Calibri"/>
              <a:cs typeface="Calibri"/>
            </a:rPr>
            <a:t> von </a:t>
          </a:r>
          <a:r>
            <a:rPr lang="en-US" sz="1700" kern="1200" err="1">
              <a:latin typeface="Calibri"/>
              <a:ea typeface="Calibri"/>
              <a:cs typeface="Calibri"/>
            </a:rPr>
            <a:t>Hospitationen</a:t>
          </a:r>
          <a:r>
            <a:rPr lang="en-US" sz="1700" kern="1200">
              <a:latin typeface="Calibri"/>
              <a:ea typeface="Calibri"/>
              <a:cs typeface="Calibri"/>
            </a:rPr>
            <a:t> und </a:t>
          </a:r>
          <a:r>
            <a:rPr lang="en-US" sz="1700" kern="1200" err="1">
              <a:latin typeface="Calibri"/>
              <a:ea typeface="Calibri"/>
              <a:cs typeface="Calibri"/>
            </a:rPr>
            <a:t>Unterrichtseinheiten</a:t>
          </a:r>
          <a:endParaRPr lang="en-US" sz="1700" kern="1200">
            <a:latin typeface="Calibri"/>
            <a:ea typeface="Calibri"/>
            <a:cs typeface="Calibri"/>
          </a:endParaRPr>
        </a:p>
        <a:p>
          <a:pPr marL="171450" lvl="1" indent="-171450" algn="l" defTabSz="755650" rtl="0">
            <a:lnSpc>
              <a:spcPct val="90000"/>
            </a:lnSpc>
            <a:spcBef>
              <a:spcPct val="0"/>
            </a:spcBef>
            <a:spcAft>
              <a:spcPct val="20000"/>
            </a:spcAft>
            <a:buChar char="•"/>
          </a:pPr>
          <a:r>
            <a:rPr lang="en-US" sz="1700" kern="1200">
              <a:latin typeface="Calibri"/>
              <a:ea typeface="Calibri"/>
              <a:cs typeface="Calibri"/>
            </a:rPr>
            <a:t>Vertiefende Einblicke in das </a:t>
          </a:r>
          <a:r>
            <a:rPr lang="en-US" sz="1700" kern="1200" err="1">
              <a:latin typeface="Calibri"/>
              <a:ea typeface="Calibri"/>
              <a:cs typeface="Calibri"/>
            </a:rPr>
            <a:t>Berufsfeld</a:t>
          </a:r>
          <a:r>
            <a:rPr lang="en-US" sz="1700" kern="1200">
              <a:latin typeface="Calibri"/>
              <a:ea typeface="Calibri"/>
              <a:cs typeface="Calibri"/>
            </a:rPr>
            <a:t> Schule (</a:t>
          </a:r>
          <a:r>
            <a:rPr lang="en-US" sz="1700" kern="1200" err="1">
              <a:latin typeface="Calibri"/>
              <a:ea typeface="Calibri"/>
              <a:cs typeface="Calibri"/>
            </a:rPr>
            <a:t>Digitales</a:t>
          </a:r>
          <a:r>
            <a:rPr lang="en-US" sz="1700" kern="1200">
              <a:latin typeface="Calibri"/>
              <a:ea typeface="Calibri"/>
              <a:cs typeface="Calibri"/>
            </a:rPr>
            <a:t> </a:t>
          </a:r>
          <a:r>
            <a:rPr lang="en-US" sz="1700" kern="1200" err="1">
              <a:latin typeface="Calibri"/>
              <a:ea typeface="Calibri"/>
              <a:cs typeface="Calibri"/>
            </a:rPr>
            <a:t>Klassenbuch</a:t>
          </a:r>
          <a:r>
            <a:rPr lang="en-US" sz="1700" kern="1200">
              <a:latin typeface="Calibri"/>
              <a:ea typeface="Calibri"/>
              <a:cs typeface="Calibri"/>
            </a:rPr>
            <a:t>, </a:t>
          </a:r>
          <a:r>
            <a:rPr lang="en-US" sz="1700" kern="1200" err="1">
              <a:latin typeface="Calibri"/>
              <a:ea typeface="Calibri"/>
              <a:cs typeface="Calibri"/>
            </a:rPr>
            <a:t>Einführung</a:t>
          </a:r>
          <a:r>
            <a:rPr lang="en-US" sz="1700" kern="1200">
              <a:latin typeface="Calibri"/>
              <a:ea typeface="Calibri"/>
              <a:cs typeface="Calibri"/>
            </a:rPr>
            <a:t> in SOKRATES, Web-UNTIS, ...)</a:t>
          </a:r>
        </a:p>
      </dsp:txBody>
      <dsp:txXfrm>
        <a:off x="0" y="3445344"/>
        <a:ext cx="10515600" cy="5920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27A57E-0817-5EEE-A252-700846D020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a:extLst>
              <a:ext uri="{FF2B5EF4-FFF2-40B4-BE49-F238E27FC236}">
                <a16:creationId xmlns:a16="http://schemas.microsoft.com/office/drawing/2014/main" id="{5F72D351-9DC0-99EE-676F-3B7F47664C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3DC974-B57C-994B-BC8B-924A65FE541A}" type="datetimeFigureOut">
              <a:rPr lang="en-AT" smtClean="0"/>
              <a:t>12/14/2025</a:t>
            </a:fld>
            <a:endParaRPr lang="en-AT"/>
          </a:p>
        </p:txBody>
      </p:sp>
      <p:sp>
        <p:nvSpPr>
          <p:cNvPr id="4" name="Footer Placeholder 3">
            <a:extLst>
              <a:ext uri="{FF2B5EF4-FFF2-40B4-BE49-F238E27FC236}">
                <a16:creationId xmlns:a16="http://schemas.microsoft.com/office/drawing/2014/main" id="{280D8803-5D33-C43F-4390-84262FF46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5" name="Slide Number Placeholder 4">
            <a:extLst>
              <a:ext uri="{FF2B5EF4-FFF2-40B4-BE49-F238E27FC236}">
                <a16:creationId xmlns:a16="http://schemas.microsoft.com/office/drawing/2014/main" id="{337B643D-C5B5-A088-39CE-D790682B0F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619BA5-A8CC-E44E-83F8-9AA41C5976CF}" type="slidenum">
              <a:rPr lang="en-AT" smtClean="0"/>
              <a:t>‹#›</a:t>
            </a:fld>
            <a:endParaRPr lang="en-AT"/>
          </a:p>
        </p:txBody>
      </p:sp>
    </p:spTree>
    <p:extLst>
      <p:ext uri="{BB962C8B-B14F-4D97-AF65-F5344CB8AC3E}">
        <p14:creationId xmlns:p14="http://schemas.microsoft.com/office/powerpoint/2010/main" val="3144706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47D7C-EF60-4F30-8A66-9E94EE149B57}" type="datetimeFigureOut">
              <a:rPr lang="de-DE"/>
              <a:t>14.12.2025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45AEE-9226-4C44-9812-C4525AFA86BC}" type="slidenum">
              <a:rPr lang="de-DE"/>
              <a:t>‹#›</a:t>
            </a:fld>
            <a:endParaRPr lang="de-DE"/>
          </a:p>
        </p:txBody>
      </p:sp>
    </p:spTree>
    <p:extLst>
      <p:ext uri="{BB962C8B-B14F-4D97-AF65-F5344CB8AC3E}">
        <p14:creationId xmlns:p14="http://schemas.microsoft.com/office/powerpoint/2010/main" val="168975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E7E45AEE-9226-4C44-9812-C4525AFA86BC}" type="slidenum">
              <a:rPr lang="de-DE"/>
              <a:t>1</a:t>
            </a:fld>
            <a:endParaRPr lang="de-DE"/>
          </a:p>
        </p:txBody>
      </p:sp>
    </p:spTree>
    <p:extLst>
      <p:ext uri="{BB962C8B-B14F-4D97-AF65-F5344CB8AC3E}">
        <p14:creationId xmlns:p14="http://schemas.microsoft.com/office/powerpoint/2010/main" val="452021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de-AT"/>
              <a:t>Das Fachpraktikum hat 4 EC = 100 Arbeitsstunden, davon voraussichtlich 60 Kontaktstunden an den Schulen (pro UF)</a:t>
            </a:r>
            <a:endParaRPr lang="en-US"/>
          </a:p>
          <a:p>
            <a:r>
              <a:rPr lang="en-US"/>
              <a:t>„Aus </a:t>
            </a:r>
            <a:r>
              <a:rPr lang="en-US" err="1"/>
              <a:t>dieser</a:t>
            </a:r>
            <a:r>
              <a:rPr lang="en-US"/>
              <a:t> </a:t>
            </a:r>
            <a:r>
              <a:rPr lang="en-US" err="1"/>
              <a:t>Tabelle</a:t>
            </a:r>
            <a:r>
              <a:rPr lang="en-US"/>
              <a:t> </a:t>
            </a:r>
            <a:r>
              <a:rPr lang="en-US" err="1"/>
              <a:t>können</a:t>
            </a:r>
            <a:r>
              <a:rPr lang="en-US"/>
              <a:t> Sie nun </a:t>
            </a:r>
            <a:r>
              <a:rPr lang="en-US" err="1"/>
              <a:t>im</a:t>
            </a:r>
            <a:r>
              <a:rPr lang="en-US"/>
              <a:t> Detail </a:t>
            </a:r>
            <a:r>
              <a:rPr lang="en-US" err="1"/>
              <a:t>etnehmen</a:t>
            </a:r>
            <a:r>
              <a:rPr lang="en-US"/>
              <a:t>, </a:t>
            </a:r>
            <a:r>
              <a:rPr lang="en-US" err="1"/>
              <a:t>wie</a:t>
            </a:r>
            <a:r>
              <a:rPr lang="en-US"/>
              <a:t> </a:t>
            </a:r>
            <a:r>
              <a:rPr lang="en-US" err="1"/>
              <a:t>sich</a:t>
            </a:r>
            <a:r>
              <a:rPr lang="en-US"/>
              <a:t> das 5. und das 6. Semester </a:t>
            </a:r>
            <a:r>
              <a:rPr lang="en-US" err="1"/>
              <a:t>im</a:t>
            </a:r>
            <a:r>
              <a:rPr lang="en-US"/>
              <a:t> </a:t>
            </a:r>
            <a:r>
              <a:rPr lang="en-US" err="1"/>
              <a:t>neuen</a:t>
            </a:r>
            <a:r>
              <a:rPr lang="en-US"/>
              <a:t> Curriculum </a:t>
            </a:r>
            <a:r>
              <a:rPr lang="en-US" err="1"/>
              <a:t>gegenseitig</a:t>
            </a:r>
            <a:r>
              <a:rPr lang="en-US"/>
              <a:t> </a:t>
            </a:r>
            <a:r>
              <a:rPr lang="en-US" err="1"/>
              <a:t>ergänzen</a:t>
            </a:r>
            <a:r>
              <a:rPr lang="en-US"/>
              <a:t>. </a:t>
            </a:r>
            <a:r>
              <a:rPr lang="en-US" err="1"/>
              <a:t>Diese</a:t>
            </a:r>
            <a:r>
              <a:rPr lang="en-US"/>
              <a:t> </a:t>
            </a:r>
            <a:r>
              <a:rPr lang="en-US" err="1"/>
              <a:t>Darstellung</a:t>
            </a:r>
            <a:r>
              <a:rPr lang="en-US"/>
              <a:t> gilt für die </a:t>
            </a:r>
            <a:r>
              <a:rPr lang="en-US" err="1"/>
              <a:t>meisten</a:t>
            </a:r>
            <a:r>
              <a:rPr lang="en-US"/>
              <a:t> </a:t>
            </a:r>
            <a:r>
              <a:rPr lang="en-US" err="1"/>
              <a:t>Unterrichtsfächer</a:t>
            </a:r>
            <a:r>
              <a:rPr lang="en-US"/>
              <a:t> (</a:t>
            </a:r>
            <a:r>
              <a:rPr lang="en-US" err="1"/>
              <a:t>Ausnahmen</a:t>
            </a:r>
            <a:r>
              <a:rPr lang="en-US"/>
              <a:t> </a:t>
            </a:r>
            <a:r>
              <a:rPr lang="en-US" err="1"/>
              <a:t>gibt</a:t>
            </a:r>
            <a:r>
              <a:rPr lang="en-US"/>
              <a:t> es </a:t>
            </a:r>
            <a:r>
              <a:rPr lang="en-US" err="1"/>
              <a:t>bei</a:t>
            </a:r>
            <a:r>
              <a:rPr lang="en-US"/>
              <a:t> </a:t>
            </a:r>
            <a:r>
              <a:rPr lang="en-US" err="1"/>
              <a:t>Musikerziehung</a:t>
            </a:r>
            <a:r>
              <a:rPr lang="en-US"/>
              <a:t> und </a:t>
            </a:r>
            <a:r>
              <a:rPr lang="en-US" err="1"/>
              <a:t>Instrumentalmusik</a:t>
            </a:r>
            <a:r>
              <a:rPr lang="en-US"/>
              <a:t>). Man </a:t>
            </a:r>
            <a:r>
              <a:rPr lang="en-US" err="1"/>
              <a:t>sieht</a:t>
            </a:r>
            <a:r>
              <a:rPr lang="en-US"/>
              <a:t> </a:t>
            </a:r>
            <a:r>
              <a:rPr lang="en-US" err="1"/>
              <a:t>hier</a:t>
            </a:r>
            <a:r>
              <a:rPr lang="en-US"/>
              <a:t> </a:t>
            </a:r>
            <a:r>
              <a:rPr lang="en-US" err="1"/>
              <a:t>sehr</a:t>
            </a:r>
            <a:r>
              <a:rPr lang="en-US"/>
              <a:t> </a:t>
            </a:r>
            <a:r>
              <a:rPr lang="en-US" err="1"/>
              <a:t>schön</a:t>
            </a:r>
            <a:r>
              <a:rPr lang="en-US"/>
              <a:t> die </a:t>
            </a:r>
            <a:r>
              <a:rPr lang="en-US" b="1" err="1"/>
              <a:t>Arbeitsteilung</a:t>
            </a:r>
            <a:r>
              <a:rPr lang="en-US"/>
              <a:t>: Das </a:t>
            </a:r>
            <a:r>
              <a:rPr lang="en-US" b="1"/>
              <a:t>5. Semester</a:t>
            </a:r>
            <a:r>
              <a:rPr lang="en-US"/>
              <a:t> (</a:t>
            </a:r>
            <a:r>
              <a:rPr lang="en-US" err="1"/>
              <a:t>linke</a:t>
            </a:r>
            <a:r>
              <a:rPr lang="en-US"/>
              <a:t> </a:t>
            </a:r>
            <a:r>
              <a:rPr lang="en-US" err="1"/>
              <a:t>Spalte</a:t>
            </a:r>
            <a:r>
              <a:rPr lang="en-US"/>
              <a:t>) </a:t>
            </a:r>
            <a:r>
              <a:rPr lang="en-US" err="1"/>
              <a:t>gehört</a:t>
            </a:r>
            <a:r>
              <a:rPr lang="en-US"/>
              <a:t> </a:t>
            </a:r>
            <a:r>
              <a:rPr lang="en-US" err="1"/>
              <a:t>hauptsächlich</a:t>
            </a:r>
            <a:r>
              <a:rPr lang="en-US"/>
              <a:t> der </a:t>
            </a:r>
            <a:r>
              <a:rPr lang="en-US" b="1"/>
              <a:t>Praxis und der </a:t>
            </a:r>
            <a:r>
              <a:rPr lang="en-US" b="1" err="1"/>
              <a:t>Fachdidaktik</a:t>
            </a:r>
            <a:r>
              <a:rPr lang="en-US"/>
              <a:t>. Sie </a:t>
            </a:r>
            <a:r>
              <a:rPr lang="en-US" err="1"/>
              <a:t>sehen</a:t>
            </a:r>
            <a:r>
              <a:rPr lang="en-US"/>
              <a:t> </a:t>
            </a:r>
            <a:r>
              <a:rPr lang="en-US" err="1"/>
              <a:t>hier</a:t>
            </a:r>
            <a:r>
              <a:rPr lang="en-US"/>
              <a:t> die 4 ECTS für die </a:t>
            </a:r>
            <a:r>
              <a:rPr lang="en-US" err="1"/>
              <a:t>Praktika</a:t>
            </a:r>
            <a:r>
              <a:rPr lang="en-US"/>
              <a:t> und die 4 ECTS für die </a:t>
            </a:r>
            <a:r>
              <a:rPr lang="en-US" err="1"/>
              <a:t>Begleitlehrveranstaltungen</a:t>
            </a:r>
            <a:r>
              <a:rPr lang="en-US"/>
              <a:t> pro Fach. </a:t>
            </a:r>
            <a:r>
              <a:rPr lang="en-US" err="1"/>
              <a:t>Fachwissenschaftliche</a:t>
            </a:r>
            <a:r>
              <a:rPr lang="en-US"/>
              <a:t> </a:t>
            </a:r>
            <a:r>
              <a:rPr lang="en-US" err="1"/>
              <a:t>Lehrveranstaltungen</a:t>
            </a:r>
            <a:r>
              <a:rPr lang="en-US"/>
              <a:t> </a:t>
            </a:r>
            <a:r>
              <a:rPr lang="en-US" err="1"/>
              <a:t>haben</a:t>
            </a:r>
            <a:r>
              <a:rPr lang="en-US"/>
              <a:t> </a:t>
            </a:r>
            <a:r>
              <a:rPr lang="en-US" err="1"/>
              <a:t>hier</a:t>
            </a:r>
            <a:r>
              <a:rPr lang="en-US"/>
              <a:t> </a:t>
            </a:r>
            <a:r>
              <a:rPr lang="en-US" i="1" err="1"/>
              <a:t>keinen</a:t>
            </a:r>
            <a:r>
              <a:rPr lang="en-US"/>
              <a:t> Platz – das </a:t>
            </a:r>
            <a:r>
              <a:rPr lang="en-US" err="1"/>
              <a:t>gibt</a:t>
            </a:r>
            <a:r>
              <a:rPr lang="en-US"/>
              <a:t> Ihnen die Freiheit, </a:t>
            </a:r>
            <a:r>
              <a:rPr lang="en-US" err="1"/>
              <a:t>sich</a:t>
            </a:r>
            <a:r>
              <a:rPr lang="en-US"/>
              <a:t> </a:t>
            </a:r>
            <a:r>
              <a:rPr lang="en-US" err="1"/>
              <a:t>voll</a:t>
            </a:r>
            <a:r>
              <a:rPr lang="en-US"/>
              <a:t> und </a:t>
            </a:r>
            <a:r>
              <a:rPr lang="en-US" err="1"/>
              <a:t>ganz</a:t>
            </a:r>
            <a:r>
              <a:rPr lang="en-US"/>
              <a:t> auf </a:t>
            </a:r>
            <a:r>
              <a:rPr lang="en-US" err="1"/>
              <a:t>Themen</a:t>
            </a:r>
            <a:r>
              <a:rPr lang="en-US"/>
              <a:t> in der Schule </a:t>
            </a:r>
            <a:r>
              <a:rPr lang="en-US" err="1"/>
              <a:t>zu</a:t>
            </a:r>
            <a:r>
              <a:rPr lang="en-US"/>
              <a:t> </a:t>
            </a:r>
            <a:r>
              <a:rPr lang="en-US" err="1"/>
              <a:t>konzentrieren</a:t>
            </a:r>
            <a:r>
              <a:rPr lang="en-US"/>
              <a: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7E45AEE-9226-4C44-9812-C4525AFA86BC}" type="slidenum">
              <a:rPr lang="de-DE"/>
              <a:t>10</a:t>
            </a:fld>
            <a:endParaRPr lang="de-DE"/>
          </a:p>
        </p:txBody>
      </p:sp>
    </p:spTree>
    <p:extLst>
      <p:ext uri="{BB962C8B-B14F-4D97-AF65-F5344CB8AC3E}">
        <p14:creationId xmlns:p14="http://schemas.microsoft.com/office/powerpoint/2010/main" val="45239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Abfrage</a:t>
            </a:r>
            <a:r>
              <a:rPr lang="en-US">
                <a:ea typeface="Calibri"/>
                <a:cs typeface="Calibri"/>
              </a:rPr>
              <a:t> der </a:t>
            </a:r>
            <a:r>
              <a:rPr lang="en-US" err="1">
                <a:ea typeface="Calibri"/>
                <a:cs typeface="Calibri"/>
              </a:rPr>
              <a:t>Teilnehmenden</a:t>
            </a:r>
            <a:r>
              <a:rPr lang="en-US">
                <a:ea typeface="Calibri"/>
                <a:cs typeface="Calibri"/>
              </a:rPr>
              <a:t>, </a:t>
            </a:r>
            <a:r>
              <a:rPr lang="en-US" err="1">
                <a:ea typeface="Calibri"/>
                <a:cs typeface="Calibri"/>
              </a:rPr>
              <a:t>ob</a:t>
            </a:r>
            <a:r>
              <a:rPr lang="en-US">
                <a:ea typeface="Calibri"/>
                <a:cs typeface="Calibri"/>
              </a:rPr>
              <a:t> Musik-</a:t>
            </a:r>
            <a:r>
              <a:rPr lang="en-US" err="1">
                <a:ea typeface="Calibri"/>
                <a:cs typeface="Calibri"/>
              </a:rPr>
              <a:t>Studierende</a:t>
            </a:r>
            <a:r>
              <a:rPr lang="en-US">
                <a:ea typeface="Calibri"/>
                <a:cs typeface="Calibri"/>
              </a:rPr>
              <a:t> </a:t>
            </a:r>
            <a:r>
              <a:rPr lang="en-US" err="1">
                <a:ea typeface="Calibri"/>
                <a:cs typeface="Calibri"/>
              </a:rPr>
              <a:t>anwesend</a:t>
            </a:r>
            <a:r>
              <a:rPr lang="en-US">
                <a:ea typeface="Calibri"/>
                <a:cs typeface="Calibri"/>
              </a:rPr>
              <a:t> </a:t>
            </a:r>
            <a:r>
              <a:rPr lang="en-US" err="1">
                <a:ea typeface="Calibri"/>
                <a:cs typeface="Calibri"/>
              </a:rPr>
              <a:t>sind</a:t>
            </a:r>
            <a:r>
              <a:rPr lang="en-US">
                <a:ea typeface="Calibri"/>
                <a:cs typeface="Calibri"/>
              </a:rPr>
              <a:t> – </a:t>
            </a:r>
            <a:r>
              <a:rPr lang="en-US" err="1">
                <a:ea typeface="Calibri"/>
                <a:cs typeface="Calibri"/>
              </a:rPr>
              <a:t>wenn</a:t>
            </a:r>
            <a:r>
              <a:rPr lang="en-US">
                <a:ea typeface="Calibri"/>
                <a:cs typeface="Calibri"/>
              </a:rPr>
              <a:t> ja, </a:t>
            </a:r>
            <a:r>
              <a:rPr lang="en-US" err="1">
                <a:ea typeface="Calibri"/>
                <a:cs typeface="Calibri"/>
              </a:rPr>
              <a:t>ganz</a:t>
            </a:r>
            <a:r>
              <a:rPr lang="en-US">
                <a:ea typeface="Calibri"/>
                <a:cs typeface="Calibri"/>
              </a:rPr>
              <a:t> </a:t>
            </a:r>
            <a:r>
              <a:rPr lang="en-US" err="1">
                <a:ea typeface="Calibri"/>
                <a:cs typeface="Calibri"/>
              </a:rPr>
              <a:t>kurze</a:t>
            </a:r>
            <a:r>
              <a:rPr lang="en-US">
                <a:ea typeface="Calibri"/>
                <a:cs typeface="Calibri"/>
              </a:rPr>
              <a:t> </a:t>
            </a:r>
            <a:r>
              <a:rPr lang="en-US" err="1">
                <a:ea typeface="Calibri"/>
                <a:cs typeface="Calibri"/>
              </a:rPr>
              <a:t>Erklärung</a:t>
            </a:r>
            <a:r>
              <a:rPr lang="en-US">
                <a:ea typeface="Calibri"/>
                <a:cs typeface="Calibri"/>
              </a:rPr>
              <a:t> - </a:t>
            </a:r>
            <a:r>
              <a:rPr lang="en-US" err="1">
                <a:ea typeface="Calibri"/>
                <a:cs typeface="Calibri"/>
              </a:rPr>
              <a:t>vor</a:t>
            </a:r>
            <a:r>
              <a:rPr lang="en-US">
                <a:ea typeface="Calibri"/>
                <a:cs typeface="Calibri"/>
              </a:rPr>
              <a:t> </a:t>
            </a:r>
            <a:r>
              <a:rPr lang="en-US" err="1">
                <a:ea typeface="Calibri"/>
                <a:cs typeface="Calibri"/>
              </a:rPr>
              <a:t>allem</a:t>
            </a:r>
            <a:r>
              <a:rPr lang="en-US">
                <a:ea typeface="Calibri"/>
                <a:cs typeface="Calibri"/>
              </a:rPr>
              <a:t> </a:t>
            </a:r>
            <a:r>
              <a:rPr lang="en-US" err="1">
                <a:ea typeface="Calibri"/>
                <a:cs typeface="Calibri"/>
              </a:rPr>
              <a:t>Hinweis</a:t>
            </a:r>
            <a:r>
              <a:rPr lang="en-US">
                <a:ea typeface="Calibri"/>
                <a:cs typeface="Calibri"/>
              </a:rPr>
              <a:t> auf die </a:t>
            </a:r>
            <a:r>
              <a:rPr lang="en-US" err="1">
                <a:ea typeface="Calibri"/>
                <a:cs typeface="Calibri"/>
              </a:rPr>
              <a:t>Zweiteiligkeit</a:t>
            </a:r>
            <a:r>
              <a:rPr lang="en-US">
                <a:ea typeface="Calibri"/>
                <a:cs typeface="Calibri"/>
              </a:rPr>
              <a:t> des </a:t>
            </a:r>
            <a:r>
              <a:rPr lang="en-US" err="1">
                <a:ea typeface="Calibri"/>
                <a:cs typeface="Calibri"/>
              </a:rPr>
              <a:t>Praktikums</a:t>
            </a:r>
            <a:r>
              <a:rPr lang="en-US">
                <a:ea typeface="Calibri"/>
                <a:cs typeface="Calibri"/>
              </a:rPr>
              <a:t> – also 5. UND 6. Semester. </a:t>
            </a:r>
          </a:p>
          <a:p>
            <a:r>
              <a:rPr lang="en-US">
                <a:ea typeface="Calibri"/>
                <a:cs typeface="Calibri"/>
              </a:rPr>
              <a:t>Bitte Folie </a:t>
            </a:r>
            <a:r>
              <a:rPr lang="en-US" err="1">
                <a:ea typeface="Calibri"/>
                <a:cs typeface="Calibri"/>
              </a:rPr>
              <a:t>layoutmäßig</a:t>
            </a:r>
            <a:r>
              <a:rPr lang="en-US">
                <a:ea typeface="Calibri"/>
                <a:cs typeface="Calibri"/>
              </a:rPr>
              <a:t> den </a:t>
            </a:r>
            <a:r>
              <a:rPr lang="en-US" err="1">
                <a:ea typeface="Calibri"/>
                <a:cs typeface="Calibri"/>
              </a:rPr>
              <a:t>anderen</a:t>
            </a:r>
            <a:r>
              <a:rPr lang="en-US">
                <a:ea typeface="Calibri"/>
                <a:cs typeface="Calibri"/>
              </a:rPr>
              <a:t> </a:t>
            </a:r>
            <a:r>
              <a:rPr lang="en-US" err="1">
                <a:ea typeface="Calibri"/>
                <a:cs typeface="Calibri"/>
              </a:rPr>
              <a:t>Folien</a:t>
            </a:r>
            <a:r>
              <a:rPr lang="en-US">
                <a:ea typeface="Calibri"/>
                <a:cs typeface="Calibri"/>
              </a:rPr>
              <a:t> </a:t>
            </a:r>
            <a:r>
              <a:rPr lang="en-US" err="1">
                <a:ea typeface="Calibri"/>
                <a:cs typeface="Calibri"/>
              </a:rPr>
              <a:t>anpassen</a:t>
            </a:r>
            <a:r>
              <a:rPr lang="en-US">
                <a:ea typeface="Calibri"/>
                <a:cs typeface="Calibri"/>
              </a:rPr>
              <a:t>.</a:t>
            </a:r>
          </a:p>
        </p:txBody>
      </p:sp>
      <p:sp>
        <p:nvSpPr>
          <p:cNvPr id="4" name="Slide Number Placeholder 3"/>
          <p:cNvSpPr>
            <a:spLocks noGrp="1"/>
          </p:cNvSpPr>
          <p:nvPr>
            <p:ph type="sldNum" sz="quarter" idx="5"/>
          </p:nvPr>
        </p:nvSpPr>
        <p:spPr/>
        <p:txBody>
          <a:bodyPr/>
          <a:lstStyle/>
          <a:p>
            <a:fld id="{E7E45AEE-9226-4C44-9812-C4525AFA86BC}" type="slidenum">
              <a:rPr lang="de-DE"/>
              <a:t>11</a:t>
            </a:fld>
            <a:endParaRPr lang="de-DE"/>
          </a:p>
        </p:txBody>
      </p:sp>
    </p:spTree>
    <p:extLst>
      <p:ext uri="{BB962C8B-B14F-4D97-AF65-F5344CB8AC3E}">
        <p14:creationId xmlns:p14="http://schemas.microsoft.com/office/powerpoint/2010/main" val="3919372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01AA8-6140-3269-64E7-F8FBA06274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0CEF377-280C-E96C-A123-38329D4C41E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A29D571-BDA2-89C2-D947-BDB53E02031F}"/>
              </a:ext>
            </a:extLst>
          </p:cNvPr>
          <p:cNvSpPr>
            <a:spLocks noGrp="1"/>
          </p:cNvSpPr>
          <p:nvPr>
            <p:ph type="body" idx="1"/>
          </p:nvPr>
        </p:nvSpPr>
        <p:spPr/>
        <p:txBody>
          <a:bodyPr/>
          <a:lstStyle/>
          <a:p>
            <a:pPr fontAlgn="base"/>
            <a:r>
              <a:rPr lang="de-AT">
                <a:solidFill>
                  <a:srgbClr val="000000"/>
                </a:solidFill>
              </a:rPr>
              <a:t>Die für den Bereich PPS vorgegebenen </a:t>
            </a:r>
            <a:r>
              <a:rPr lang="de-AT">
                <a:solidFill>
                  <a:schemeClr val="accent6">
                    <a:lumMod val="75000"/>
                  </a:schemeClr>
                </a:solidFill>
              </a:rPr>
              <a:t>10 ECTS-AP (davon 4 ECTS-AP für begleitende Lehrveranstaltungen) </a:t>
            </a:r>
            <a:r>
              <a:rPr lang="de-AT"/>
              <a:t>werden</a:t>
            </a:r>
            <a:r>
              <a:rPr lang="de-AT">
                <a:solidFill>
                  <a:schemeClr val="accent6">
                    <a:lumMod val="75000"/>
                  </a:schemeClr>
                </a:solidFill>
              </a:rPr>
              <a:t> </a:t>
            </a:r>
            <a:r>
              <a:rPr lang="de-AT">
                <a:solidFill>
                  <a:srgbClr val="000000"/>
                </a:solidFill>
              </a:rPr>
              <a:t>auf </a:t>
            </a:r>
            <a:r>
              <a:rPr lang="de-AT">
                <a:solidFill>
                  <a:schemeClr val="accent6">
                    <a:lumMod val="75000"/>
                  </a:schemeClr>
                </a:solidFill>
              </a:rPr>
              <a:t>zwei Praktika </a:t>
            </a:r>
            <a:r>
              <a:rPr lang="de-AT">
                <a:solidFill>
                  <a:srgbClr val="000000"/>
                </a:solidFill>
              </a:rPr>
              <a:t>aufgeteilt: </a:t>
            </a:r>
          </a:p>
          <a:p>
            <a:pPr fontAlgn="base"/>
            <a:r>
              <a:rPr lang="de-AT">
                <a:solidFill>
                  <a:srgbClr val="000000"/>
                </a:solidFill>
              </a:rPr>
              <a:t>Jeweils ein Fachpraktikum pro Unterrichtsfach im 2. Semester (je 3 ECTS-AP) </a:t>
            </a:r>
            <a:r>
              <a:rPr lang="de-DE">
                <a:solidFill>
                  <a:srgbClr val="000000"/>
                </a:solidFill>
                <a:latin typeface="Calibri"/>
                <a:ea typeface="Calibri"/>
                <a:cs typeface="Calibri"/>
              </a:rPr>
              <a:t>begleitet von fachdidaktischen Begleitlehrveranstaltungen im Ausmaß von 2 ECTS-AP</a:t>
            </a:r>
            <a:endParaRPr lang="de-AT">
              <a:solidFill>
                <a:srgbClr val="000000"/>
              </a:solidFill>
              <a:latin typeface="Calibri"/>
              <a:ea typeface="Calibri"/>
              <a:cs typeface="Calibri"/>
            </a:endParaRPr>
          </a:p>
          <a:p>
            <a:r>
              <a:rPr lang="de"/>
              <a:t>Für die Sicherstellung des künstlerischen Unterrichts in den Unterrichtsfächern Musik und IMG wurden gesonderte Lösungen gefunden. </a:t>
            </a:r>
            <a:endParaRPr lang="de-DE"/>
          </a:p>
        </p:txBody>
      </p:sp>
      <p:sp>
        <p:nvSpPr>
          <p:cNvPr id="4" name="Foliennummernplatzhalter 3">
            <a:extLst>
              <a:ext uri="{FF2B5EF4-FFF2-40B4-BE49-F238E27FC236}">
                <a16:creationId xmlns:a16="http://schemas.microsoft.com/office/drawing/2014/main" id="{F6FEF4DA-C3FE-DE72-49F3-EA893C7A4058}"/>
              </a:ext>
            </a:extLst>
          </p:cNvPr>
          <p:cNvSpPr>
            <a:spLocks noGrp="1"/>
          </p:cNvSpPr>
          <p:nvPr>
            <p:ph type="sldNum" sz="quarter" idx="5"/>
          </p:nvPr>
        </p:nvSpPr>
        <p:spPr/>
        <p:txBody>
          <a:bodyPr/>
          <a:lstStyle/>
          <a:p>
            <a:fld id="{88A16176-A285-4FF7-AC7F-3BBEE8E917A5}" type="slidenum">
              <a:rPr lang="de-AT" smtClean="0"/>
              <a:t>13</a:t>
            </a:fld>
            <a:endParaRPr lang="de-AT"/>
          </a:p>
        </p:txBody>
      </p:sp>
    </p:spTree>
    <p:extLst>
      <p:ext uri="{BB962C8B-B14F-4D97-AF65-F5344CB8AC3E}">
        <p14:creationId xmlns:p14="http://schemas.microsoft.com/office/powerpoint/2010/main" val="388525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8A16176-A285-4FF7-AC7F-3BBEE8E917A5}" type="slidenum">
              <a:rPr lang="de-AT" smtClean="0"/>
              <a:t>14</a:t>
            </a:fld>
            <a:endParaRPr lang="de-AT"/>
          </a:p>
        </p:txBody>
      </p:sp>
    </p:spTree>
    <p:extLst>
      <p:ext uri="{BB962C8B-B14F-4D97-AF65-F5344CB8AC3E}">
        <p14:creationId xmlns:p14="http://schemas.microsoft.com/office/powerpoint/2010/main" val="81359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E7E45AEE-9226-4C44-9812-C4525AFA86BC}" type="slidenum">
              <a:rPr lang="de-DE"/>
              <a:t>15</a:t>
            </a:fld>
            <a:endParaRPr lang="de-DE"/>
          </a:p>
        </p:txBody>
      </p:sp>
    </p:spTree>
    <p:extLst>
      <p:ext uri="{BB962C8B-B14F-4D97-AF65-F5344CB8AC3E}">
        <p14:creationId xmlns:p14="http://schemas.microsoft.com/office/powerpoint/2010/main" val="219466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1EBF8-6E84-4340-5E1E-87940D0C81C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8EA319-C8BE-E237-3A60-A9B84636B9B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929A4D8-14D6-4D14-8785-D5BEC8912BFB}"/>
              </a:ext>
            </a:extLst>
          </p:cNvPr>
          <p:cNvSpPr>
            <a:spLocks noGrp="1"/>
          </p:cNvSpPr>
          <p:nvPr>
            <p:ph type="body" idx="1"/>
          </p:nvPr>
        </p:nvSpPr>
        <p:spPr/>
        <p:txBody>
          <a:bodyPr/>
          <a:lstStyle/>
          <a:p>
            <a:pPr>
              <a:lnSpc>
                <a:spcPct val="90000"/>
              </a:lnSpc>
              <a:spcBef>
                <a:spcPts val="1000"/>
              </a:spcBef>
              <a:defRPr/>
            </a:pPr>
            <a:r>
              <a:rPr lang="de">
                <a:ea typeface="Calibri" panose="020F0502020204030204"/>
                <a:cs typeface="Calibri" panose="020F0502020204030204"/>
              </a:rPr>
              <a:t>Masterpraktikum hat 3 EC = 75 Arbeitsstunden, voraussichtlich 50 Kontaktstunden an den Schulen. Fokus Sekundarstufe!! </a:t>
            </a:r>
            <a:endParaRPr lang="de"/>
          </a:p>
          <a:p>
            <a:pPr marL="457200" indent="-457200">
              <a:lnSpc>
                <a:spcPct val="90000"/>
              </a:lnSpc>
              <a:spcBef>
                <a:spcPts val="1000"/>
              </a:spcBef>
              <a:buFont typeface="Arial,Sans-Serif"/>
              <a:buChar char="•"/>
              <a:defRPr/>
            </a:pPr>
            <a:endParaRPr lang="de"/>
          </a:p>
          <a:p>
            <a:pPr marL="457200" indent="-457200">
              <a:lnSpc>
                <a:spcPct val="90000"/>
              </a:lnSpc>
              <a:spcBef>
                <a:spcPts val="1000"/>
              </a:spcBef>
              <a:buFont typeface="Arial,Sans-Serif"/>
              <a:buChar char="•"/>
              <a:defRPr/>
            </a:pPr>
            <a:r>
              <a:rPr lang="de"/>
              <a:t>Die Fachpraktika (jeweils 3 ECTS-AP pro UF) werden im 2. Semester des Masterstudiums angeboten. </a:t>
            </a:r>
            <a:endParaRPr lang="en-US">
              <a:ea typeface="Calibri"/>
              <a:cs typeface="Calibri"/>
            </a:endParaRPr>
          </a:p>
          <a:p>
            <a:pPr marL="457200" indent="-457200">
              <a:lnSpc>
                <a:spcPct val="90000"/>
              </a:lnSpc>
              <a:spcBef>
                <a:spcPts val="1000"/>
              </a:spcBef>
              <a:buFont typeface="Arial,Sans-Serif"/>
              <a:buChar char="•"/>
              <a:defRPr/>
            </a:pPr>
            <a:r>
              <a:rPr lang="de-DE"/>
              <a:t>Ihr inhaltlicher Schwerpunkt liegt auf der Vertiefung der im Bachelorstudium erworbenen Kompetenzen und der weiteren Professionalisierung der Studierenden für den Lehrberuf und den schulischen Alltag. </a:t>
            </a:r>
            <a:endParaRPr lang="en-US"/>
          </a:p>
          <a:p>
            <a:pPr marL="457200" indent="-457200">
              <a:lnSpc>
                <a:spcPct val="90000"/>
              </a:lnSpc>
              <a:spcBef>
                <a:spcPts val="1000"/>
              </a:spcBef>
              <a:buFont typeface="Arial,Sans-Serif"/>
              <a:buChar char="•"/>
              <a:defRPr/>
            </a:pPr>
            <a:r>
              <a:rPr lang="de-DE"/>
              <a:t>Die Praktika werden bevorzugt in der Sekundarstufe II absolviert, um die Studierenden z.B. auf die Anforderungen der Reifeprüfung und Begleitung der Abschlussarbeiten vorzubereiten. </a:t>
            </a:r>
            <a:endParaRPr lang="en-US"/>
          </a:p>
          <a:p>
            <a:pPr marL="457200" indent="-457200">
              <a:lnSpc>
                <a:spcPct val="90000"/>
              </a:lnSpc>
              <a:spcBef>
                <a:spcPts val="1000"/>
              </a:spcBef>
              <a:buFont typeface="Arial,Sans-Serif"/>
              <a:buChar char="•"/>
              <a:defRPr/>
            </a:pPr>
            <a:r>
              <a:rPr lang="de-DE"/>
              <a:t>Die Fachpraktika werden durch fachdidaktische Lehrveranstaltungen (jeweils 2 ECTS-AP) begleitet. </a:t>
            </a:r>
            <a:endParaRPr lang="en-US"/>
          </a:p>
          <a:p>
            <a:pPr>
              <a:lnSpc>
                <a:spcPct val="90000"/>
              </a:lnSpc>
              <a:spcBef>
                <a:spcPts val="1000"/>
              </a:spcBef>
              <a:defRPr/>
            </a:pPr>
            <a:endParaRPr lang="de-AT">
              <a:ea typeface="Calibri" panose="020F0502020204030204"/>
              <a:cs typeface="Calibri" panose="020F0502020204030204"/>
            </a:endParaRPr>
          </a:p>
        </p:txBody>
      </p:sp>
      <p:sp>
        <p:nvSpPr>
          <p:cNvPr id="4" name="Foliennummernplatzhalter 3">
            <a:extLst>
              <a:ext uri="{FF2B5EF4-FFF2-40B4-BE49-F238E27FC236}">
                <a16:creationId xmlns:a16="http://schemas.microsoft.com/office/drawing/2014/main" id="{F1060D6F-78D3-F6F7-084F-2E3D871FA9F0}"/>
              </a:ext>
            </a:extLst>
          </p:cNvPr>
          <p:cNvSpPr>
            <a:spLocks noGrp="1"/>
          </p:cNvSpPr>
          <p:nvPr>
            <p:ph type="sldNum" sz="quarter" idx="5"/>
          </p:nvPr>
        </p:nvSpPr>
        <p:spPr/>
        <p:txBody>
          <a:bodyPr/>
          <a:lstStyle/>
          <a:p>
            <a:fld id="{447DB219-8ABF-4B45-8A68-75EDCFFA12F7}" type="slidenum">
              <a:rPr lang="de-AT" smtClean="0"/>
              <a:t>16</a:t>
            </a:fld>
            <a:endParaRPr lang="de-AT"/>
          </a:p>
        </p:txBody>
      </p:sp>
    </p:spTree>
    <p:extLst>
      <p:ext uri="{BB962C8B-B14F-4D97-AF65-F5344CB8AC3E}">
        <p14:creationId xmlns:p14="http://schemas.microsoft.com/office/powerpoint/2010/main" val="2660205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E7E45AEE-9226-4C44-9812-C4525AFA86BC}" type="slidenum">
              <a:rPr lang="de-DE"/>
              <a:t>18</a:t>
            </a:fld>
            <a:endParaRPr lang="de-DE"/>
          </a:p>
        </p:txBody>
      </p:sp>
    </p:spTree>
    <p:extLst>
      <p:ext uri="{BB962C8B-B14F-4D97-AF65-F5344CB8AC3E}">
        <p14:creationId xmlns:p14="http://schemas.microsoft.com/office/powerpoint/2010/main" val="118434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ea typeface="Calibri"/>
              <a:cs typeface="Calibri"/>
            </a:endParaRPr>
          </a:p>
        </p:txBody>
      </p:sp>
      <p:sp>
        <p:nvSpPr>
          <p:cNvPr id="4" name="Foliennummernplatzhalter 3"/>
          <p:cNvSpPr>
            <a:spLocks noGrp="1"/>
          </p:cNvSpPr>
          <p:nvPr>
            <p:ph type="sldNum" sz="quarter" idx="5"/>
          </p:nvPr>
        </p:nvSpPr>
        <p:spPr/>
        <p:txBody>
          <a:bodyPr/>
          <a:lstStyle/>
          <a:p>
            <a:fld id="{E7E45AEE-9226-4C44-9812-C4525AFA86BC}" type="slidenum">
              <a:rPr lang="de-DE" smtClean="0"/>
              <a:t>19</a:t>
            </a:fld>
            <a:endParaRPr lang="de-DE"/>
          </a:p>
        </p:txBody>
      </p:sp>
    </p:spTree>
    <p:extLst>
      <p:ext uri="{BB962C8B-B14F-4D97-AF65-F5344CB8AC3E}">
        <p14:creationId xmlns:p14="http://schemas.microsoft.com/office/powerpoint/2010/main" val="2569058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4A40-5280-A1BD-7347-D57F9EC15A8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945B36-FACB-FF8B-45E3-C077EE22D4F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96665FB-7151-B352-9DFB-BDB11639CEA0}"/>
              </a:ext>
            </a:extLst>
          </p:cNvPr>
          <p:cNvSpPr>
            <a:spLocks noGrp="1"/>
          </p:cNvSpPr>
          <p:nvPr>
            <p:ph type="body" idx="1"/>
          </p:nvPr>
        </p:nvSpPr>
        <p:spPr/>
        <p:txBody>
          <a:bodyPr/>
          <a:lstStyle/>
          <a:p>
            <a:r>
              <a:rPr lang="de-AT"/>
              <a:t>Folie nicht besprechen, nur zu Dokumentationszwecken</a:t>
            </a:r>
          </a:p>
        </p:txBody>
      </p:sp>
      <p:sp>
        <p:nvSpPr>
          <p:cNvPr id="4" name="Foliennummernplatzhalter 3">
            <a:extLst>
              <a:ext uri="{FF2B5EF4-FFF2-40B4-BE49-F238E27FC236}">
                <a16:creationId xmlns:a16="http://schemas.microsoft.com/office/drawing/2014/main" id="{DB8697BD-DE7F-A109-5769-CAEFAD3B8039}"/>
              </a:ext>
            </a:extLst>
          </p:cNvPr>
          <p:cNvSpPr>
            <a:spLocks noGrp="1"/>
          </p:cNvSpPr>
          <p:nvPr>
            <p:ph type="sldNum" sz="quarter" idx="5"/>
          </p:nvPr>
        </p:nvSpPr>
        <p:spPr/>
        <p:txBody>
          <a:bodyPr/>
          <a:lstStyle/>
          <a:p>
            <a:fld id="{E7E45AEE-9226-4C44-9812-C4525AFA86BC}" type="slidenum">
              <a:rPr lang="de-DE" smtClean="0"/>
              <a:t>20</a:t>
            </a:fld>
            <a:endParaRPr lang="de-DE"/>
          </a:p>
        </p:txBody>
      </p:sp>
    </p:spTree>
    <p:extLst>
      <p:ext uri="{BB962C8B-B14F-4D97-AF65-F5344CB8AC3E}">
        <p14:creationId xmlns:p14="http://schemas.microsoft.com/office/powerpoint/2010/main" val="2183422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BDD05-193E-2093-4874-250BFE2A031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86633FB-54D5-7189-AE0A-4DA4AC45185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90563E1-75F5-94F0-1110-4156409F3B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ea typeface="Calibri"/>
                <a:cs typeface="Calibri"/>
              </a:rPr>
              <a:t>Christine</a:t>
            </a:r>
          </a:p>
          <a:p>
            <a:endParaRPr lang="de-AT"/>
          </a:p>
        </p:txBody>
      </p:sp>
      <p:sp>
        <p:nvSpPr>
          <p:cNvPr id="4" name="Foliennummernplatzhalter 3">
            <a:extLst>
              <a:ext uri="{FF2B5EF4-FFF2-40B4-BE49-F238E27FC236}">
                <a16:creationId xmlns:a16="http://schemas.microsoft.com/office/drawing/2014/main" id="{FAD80372-5317-E2A6-E799-1FF2B30DB5A2}"/>
              </a:ext>
            </a:extLst>
          </p:cNvPr>
          <p:cNvSpPr>
            <a:spLocks noGrp="1"/>
          </p:cNvSpPr>
          <p:nvPr>
            <p:ph type="sldNum" sz="quarter" idx="5"/>
          </p:nvPr>
        </p:nvSpPr>
        <p:spPr/>
        <p:txBody>
          <a:bodyPr/>
          <a:lstStyle/>
          <a:p>
            <a:fld id="{88A16176-A285-4FF7-AC7F-3BBEE8E917A5}" type="slidenum">
              <a:rPr lang="de-AT" smtClean="0"/>
              <a:t>21</a:t>
            </a:fld>
            <a:endParaRPr lang="de-AT"/>
          </a:p>
        </p:txBody>
      </p:sp>
    </p:spTree>
    <p:extLst>
      <p:ext uri="{BB962C8B-B14F-4D97-AF65-F5344CB8AC3E}">
        <p14:creationId xmlns:p14="http://schemas.microsoft.com/office/powerpoint/2010/main" val="322784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E7E45AEE-9226-4C44-9812-C4525AFA86BC}" type="slidenum">
              <a:rPr lang="de-DE" smtClean="0"/>
              <a:t>2</a:t>
            </a:fld>
            <a:endParaRPr lang="de-DE"/>
          </a:p>
        </p:txBody>
      </p:sp>
    </p:spTree>
    <p:extLst>
      <p:ext uri="{BB962C8B-B14F-4D97-AF65-F5344CB8AC3E}">
        <p14:creationId xmlns:p14="http://schemas.microsoft.com/office/powerpoint/2010/main" val="328291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a:t>Kürzung der PPS-</a:t>
            </a:r>
            <a:r>
              <a:rPr lang="de-DE" b="1" err="1"/>
              <a:t>Credits</a:t>
            </a:r>
            <a:r>
              <a:rPr lang="de-DE" b="1"/>
              <a:t> </a:t>
            </a:r>
            <a:r>
              <a:rPr lang="de-DE"/>
              <a:t>von derzeit insgesamt 40 EC im BA + MA Studium auf </a:t>
            </a:r>
            <a:r>
              <a:rPr lang="de-DE" b="1"/>
              <a:t>30 EC </a:t>
            </a:r>
            <a:r>
              <a:rPr lang="de-DE"/>
              <a:t>(davon 20 EC im Bachelorstudium und 10 EC im Masterstudium). </a:t>
            </a:r>
            <a:endParaRPr lang="en-US"/>
          </a:p>
        </p:txBody>
      </p:sp>
      <p:sp>
        <p:nvSpPr>
          <p:cNvPr id="4" name="Slide Number Placeholder 3"/>
          <p:cNvSpPr>
            <a:spLocks noGrp="1"/>
          </p:cNvSpPr>
          <p:nvPr>
            <p:ph type="sldNum" sz="quarter" idx="5"/>
          </p:nvPr>
        </p:nvSpPr>
        <p:spPr/>
        <p:txBody>
          <a:bodyPr/>
          <a:lstStyle/>
          <a:p>
            <a:fld id="{E7E45AEE-9226-4C44-9812-C4525AFA86BC}" type="slidenum">
              <a:rPr lang="de-DE"/>
              <a:t>3</a:t>
            </a:fld>
            <a:endParaRPr lang="de-DE"/>
          </a:p>
        </p:txBody>
      </p:sp>
    </p:spTree>
    <p:extLst>
      <p:ext uri="{BB962C8B-B14F-4D97-AF65-F5344CB8AC3E}">
        <p14:creationId xmlns:p14="http://schemas.microsoft.com/office/powerpoint/2010/main" val="338765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PL</a:t>
            </a:r>
          </a:p>
        </p:txBody>
      </p:sp>
      <p:sp>
        <p:nvSpPr>
          <p:cNvPr id="4" name="Foliennummernplatzhalter 3"/>
          <p:cNvSpPr>
            <a:spLocks noGrp="1"/>
          </p:cNvSpPr>
          <p:nvPr>
            <p:ph type="sldNum" sz="quarter" idx="5"/>
          </p:nvPr>
        </p:nvSpPr>
        <p:spPr/>
        <p:txBody>
          <a:bodyPr/>
          <a:lstStyle/>
          <a:p>
            <a:fld id="{88A16176-A285-4FF7-AC7F-3BBEE8E917A5}" type="slidenum">
              <a:rPr lang="de-AT" smtClean="0"/>
              <a:t>4</a:t>
            </a:fld>
            <a:endParaRPr lang="de-AT"/>
          </a:p>
        </p:txBody>
      </p:sp>
    </p:spTree>
    <p:extLst>
      <p:ext uri="{BB962C8B-B14F-4D97-AF65-F5344CB8AC3E}">
        <p14:creationId xmlns:p14="http://schemas.microsoft.com/office/powerpoint/2010/main" val="416798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EFE7B-15D6-3C37-D28D-8427E7E570B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ECAD0BB-B171-D938-56DA-F9FC734958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0ECBC86-DA8F-A8B6-9296-EB3F90E2CA8C}"/>
              </a:ext>
            </a:extLst>
          </p:cNvPr>
          <p:cNvSpPr>
            <a:spLocks noGrp="1"/>
          </p:cNvSpPr>
          <p:nvPr>
            <p:ph type="body" idx="1"/>
          </p:nvPr>
        </p:nvSpPr>
        <p:spPr/>
        <p:txBody>
          <a:bodyPr/>
          <a:lstStyle/>
          <a:p>
            <a:r>
              <a:rPr lang="de-AT"/>
              <a:t>Im neuen, verkürzten Bachelorstudium sind für die PPS insgesamt </a:t>
            </a:r>
            <a:r>
              <a:rPr lang="de-AT" b="1"/>
              <a:t>20 ECTS-Punkte</a:t>
            </a:r>
            <a:r>
              <a:rPr lang="de-AT"/>
              <a:t> vorgesehen. Wir haben diese Praxiselemente sehr bewusst auf zwei Phasen im Studium verteilt, um eine Überfrachtung zu vermeiden und ‚Studierbarkeit‘ zu garantieren: </a:t>
            </a:r>
            <a:endParaRPr lang="en-US"/>
          </a:p>
          <a:p>
            <a:r>
              <a:rPr lang="de-AT" b="1"/>
              <a:t>Phase 1 – Der Einstieg im 2. Semester:</a:t>
            </a:r>
            <a:r>
              <a:rPr lang="de-AT"/>
              <a:t> Hier findet das </a:t>
            </a:r>
            <a:r>
              <a:rPr lang="de-AT" b="1"/>
              <a:t>Orientierungspraktikum</a:t>
            </a:r>
            <a:r>
              <a:rPr lang="de-AT"/>
              <a:t> (2 EC) statt. Es wird von einer </a:t>
            </a:r>
            <a:r>
              <a:rPr lang="de-AT" b="1"/>
              <a:t>Begleitlehrveranstaltung</a:t>
            </a:r>
            <a:r>
              <a:rPr lang="de-AT"/>
              <a:t> (2 EC) unterstützt. Ziel ist es, ganz früh im Studium zu klären: ‚Ist der </a:t>
            </a:r>
            <a:r>
              <a:rPr lang="de-AT" err="1"/>
              <a:t>Lehrer:innenberuf</a:t>
            </a:r>
            <a:r>
              <a:rPr lang="de-AT"/>
              <a:t> das Richtige für mich?‘.</a:t>
            </a:r>
            <a:endParaRPr lang="en-US">
              <a:ea typeface="Calibri"/>
              <a:cs typeface="Calibri"/>
            </a:endParaRPr>
          </a:p>
          <a:p>
            <a:endParaRPr lang="de-AT">
              <a:ea typeface="Calibri"/>
              <a:cs typeface="Calibri"/>
            </a:endParaRPr>
          </a:p>
          <a:p>
            <a:r>
              <a:rPr lang="de-AT" b="1"/>
              <a:t>Phase 2 – Die Vertiefung im 5. Semester/Praxissemester:</a:t>
            </a:r>
            <a:r>
              <a:rPr lang="de-AT"/>
              <a:t> Hier gehen wir in die </a:t>
            </a:r>
            <a:r>
              <a:rPr lang="de-AT" b="1"/>
              <a:t>Fachpraktika</a:t>
            </a:r>
            <a:r>
              <a:rPr lang="de-AT"/>
              <a:t>. Sie absolvieren pro Unterrichtsfach ein Praktikum (Fach A und Fach B) zu je 4 ECTS. Auch diese werden engmaschig betreut durch </a:t>
            </a:r>
            <a:r>
              <a:rPr lang="de-AT" b="1"/>
              <a:t>fachdidaktische Begleitlehrveranstaltungen</a:t>
            </a:r>
            <a:r>
              <a:rPr lang="de-AT"/>
              <a:t> (ebenfalls je 4 ECTS pro Fach). </a:t>
            </a:r>
            <a:endParaRPr lang="de-AT">
              <a:ea typeface="Calibri"/>
              <a:cs typeface="Calibri"/>
            </a:endParaRPr>
          </a:p>
          <a:p>
            <a:endParaRPr lang="de-AT">
              <a:ea typeface="Calibri"/>
              <a:cs typeface="Calibri"/>
            </a:endParaRPr>
          </a:p>
          <a:p>
            <a:r>
              <a:rPr lang="de-AT"/>
              <a:t>Zusammengefasst: Ein früher Start im 2. Semester zur Orientierung und ein intensiver Fokus auf die Fachdidaktik und Praxis im 5. Semester.</a:t>
            </a:r>
            <a:endParaRPr lang="de-AT">
              <a:ea typeface="Calibri"/>
              <a:cs typeface="Calibri"/>
            </a:endParaRPr>
          </a:p>
          <a:p>
            <a:endParaRPr lang="de-AT">
              <a:ea typeface="Calibri"/>
              <a:cs typeface="Calibri"/>
            </a:endParaRPr>
          </a:p>
          <a:p>
            <a:endParaRPr lang="de-AT">
              <a:ea typeface="Calibri"/>
              <a:cs typeface="Calibri"/>
            </a:endParaRPr>
          </a:p>
        </p:txBody>
      </p:sp>
      <p:sp>
        <p:nvSpPr>
          <p:cNvPr id="4" name="Foliennummernplatzhalter 3">
            <a:extLst>
              <a:ext uri="{FF2B5EF4-FFF2-40B4-BE49-F238E27FC236}">
                <a16:creationId xmlns:a16="http://schemas.microsoft.com/office/drawing/2014/main" id="{1E10CF54-78C7-4234-6564-648855D27781}"/>
              </a:ext>
            </a:extLst>
          </p:cNvPr>
          <p:cNvSpPr>
            <a:spLocks noGrp="1"/>
          </p:cNvSpPr>
          <p:nvPr>
            <p:ph type="sldNum" sz="quarter" idx="5"/>
          </p:nvPr>
        </p:nvSpPr>
        <p:spPr/>
        <p:txBody>
          <a:bodyPr/>
          <a:lstStyle/>
          <a:p>
            <a:fld id="{88A16176-A285-4FF7-AC7F-3BBEE8E917A5}" type="slidenum">
              <a:rPr lang="de-AT" smtClean="0"/>
              <a:t>5</a:t>
            </a:fld>
            <a:endParaRPr lang="de-AT"/>
          </a:p>
        </p:txBody>
      </p:sp>
    </p:spTree>
    <p:extLst>
      <p:ext uri="{BB962C8B-B14F-4D97-AF65-F5344CB8AC3E}">
        <p14:creationId xmlns:p14="http://schemas.microsoft.com/office/powerpoint/2010/main" val="418999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3D61-AEC4-EEC4-CA0E-197309F40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2543C-B73B-C76B-2F99-1D9FB294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444EE-4FD8-32D6-E0AB-0A33656C6BFD}"/>
              </a:ext>
            </a:extLst>
          </p:cNvPr>
          <p:cNvSpPr>
            <a:spLocks noGrp="1"/>
          </p:cNvSpPr>
          <p:nvPr>
            <p:ph type="body" idx="1"/>
          </p:nvPr>
        </p:nvSpPr>
        <p:spPr/>
        <p:txBody>
          <a:bodyPr/>
          <a:lstStyle/>
          <a:p>
            <a:r>
              <a:rPr lang="en-US" err="1"/>
              <a:t>Starten</a:t>
            </a:r>
            <a:r>
              <a:rPr lang="en-US"/>
              <a:t> </a:t>
            </a:r>
            <a:r>
              <a:rPr lang="en-US" err="1"/>
              <a:t>wir</a:t>
            </a:r>
            <a:r>
              <a:rPr lang="en-US"/>
              <a:t> nun </a:t>
            </a:r>
            <a:r>
              <a:rPr lang="en-US" err="1"/>
              <a:t>direkt</a:t>
            </a:r>
            <a:r>
              <a:rPr lang="en-US"/>
              <a:t> in die </a:t>
            </a:r>
            <a:r>
              <a:rPr lang="en-US" err="1"/>
              <a:t>Struktur</a:t>
            </a:r>
            <a:r>
              <a:rPr lang="en-US"/>
              <a:t> der </a:t>
            </a:r>
            <a:r>
              <a:rPr lang="en-US" err="1"/>
              <a:t>neuen</a:t>
            </a:r>
            <a:r>
              <a:rPr lang="en-US"/>
              <a:t> </a:t>
            </a:r>
            <a:r>
              <a:rPr lang="en-US" err="1"/>
              <a:t>Pädagogisch-Praktischen</a:t>
            </a:r>
            <a:r>
              <a:rPr lang="en-US"/>
              <a:t> </a:t>
            </a:r>
            <a:r>
              <a:rPr lang="en-US" err="1"/>
              <a:t>Studien</a:t>
            </a:r>
            <a:r>
              <a:rPr lang="en-US"/>
              <a:t> </a:t>
            </a:r>
            <a:r>
              <a:rPr lang="en-US" err="1"/>
              <a:t>im</a:t>
            </a:r>
            <a:r>
              <a:rPr lang="en-US"/>
              <a:t> Bachelor. Wie Sie auf </a:t>
            </a:r>
            <a:r>
              <a:rPr lang="en-US" err="1"/>
              <a:t>dieser</a:t>
            </a:r>
            <a:r>
              <a:rPr lang="en-US"/>
              <a:t> </a:t>
            </a:r>
            <a:r>
              <a:rPr lang="en-US" err="1"/>
              <a:t>Zeitachse</a:t>
            </a:r>
            <a:r>
              <a:rPr lang="en-US"/>
              <a:t> </a:t>
            </a:r>
            <a:r>
              <a:rPr lang="en-US" err="1"/>
              <a:t>sehen</a:t>
            </a:r>
            <a:r>
              <a:rPr lang="en-US"/>
              <a:t>, </a:t>
            </a:r>
            <a:r>
              <a:rPr lang="en-US" err="1"/>
              <a:t>haben</a:t>
            </a:r>
            <a:r>
              <a:rPr lang="en-US"/>
              <a:t> </a:t>
            </a:r>
            <a:r>
              <a:rPr lang="en-US" err="1"/>
              <a:t>wir</a:t>
            </a:r>
            <a:r>
              <a:rPr lang="en-US"/>
              <a:t> den </a:t>
            </a:r>
            <a:r>
              <a:rPr lang="en-US" err="1"/>
              <a:t>Einstieg</a:t>
            </a:r>
            <a:r>
              <a:rPr lang="en-US"/>
              <a:t> in die Praxis </a:t>
            </a:r>
            <a:r>
              <a:rPr lang="en-US" err="1"/>
              <a:t>bewusst</a:t>
            </a:r>
            <a:r>
              <a:rPr lang="en-US"/>
              <a:t> in das </a:t>
            </a:r>
            <a:r>
              <a:rPr lang="en-US" b="1"/>
              <a:t>2. Semester</a:t>
            </a:r>
            <a:r>
              <a:rPr lang="en-US"/>
              <a:t> </a:t>
            </a:r>
            <a:r>
              <a:rPr lang="en-US" err="1"/>
              <a:t>gelegt</a:t>
            </a:r>
            <a:r>
              <a:rPr lang="en-US"/>
              <a:t>. </a:t>
            </a:r>
            <a:r>
              <a:rPr lang="en-US" err="1"/>
              <a:t>Warum</a:t>
            </a:r>
            <a:r>
              <a:rPr lang="en-US"/>
              <a:t> erst </a:t>
            </a:r>
            <a:r>
              <a:rPr lang="en-US" err="1"/>
              <a:t>im</a:t>
            </a:r>
            <a:r>
              <a:rPr lang="en-US"/>
              <a:t> </a:t>
            </a:r>
            <a:r>
              <a:rPr lang="en-US" err="1"/>
              <a:t>zweiten</a:t>
            </a:r>
            <a:r>
              <a:rPr lang="en-US"/>
              <a:t> Semester? Wir </a:t>
            </a:r>
            <a:r>
              <a:rPr lang="en-US" err="1"/>
              <a:t>möchten</a:t>
            </a:r>
            <a:r>
              <a:rPr lang="en-US"/>
              <a:t> Ihnen </a:t>
            </a:r>
            <a:r>
              <a:rPr lang="en-US" err="1"/>
              <a:t>im</a:t>
            </a:r>
            <a:r>
              <a:rPr lang="en-US"/>
              <a:t> </a:t>
            </a:r>
            <a:r>
              <a:rPr lang="en-US" err="1"/>
              <a:t>ersten</a:t>
            </a:r>
            <a:r>
              <a:rPr lang="en-US"/>
              <a:t> Semester Zeit </a:t>
            </a:r>
            <a:r>
              <a:rPr lang="en-US" err="1"/>
              <a:t>geben</a:t>
            </a:r>
            <a:r>
              <a:rPr lang="en-US"/>
              <a:t>, an der Universität und </a:t>
            </a:r>
            <a:r>
              <a:rPr lang="en-US" err="1"/>
              <a:t>im</a:t>
            </a:r>
            <a:r>
              <a:rPr lang="en-US"/>
              <a:t> Studium </a:t>
            </a:r>
            <a:r>
              <a:rPr lang="en-US" err="1"/>
              <a:t>anzukommen</a:t>
            </a:r>
            <a:r>
              <a:rPr lang="en-US"/>
              <a:t> und </a:t>
            </a:r>
            <a:r>
              <a:rPr lang="en-US" err="1"/>
              <a:t>sich</a:t>
            </a:r>
            <a:r>
              <a:rPr lang="en-US"/>
              <a:t> </a:t>
            </a:r>
            <a:r>
              <a:rPr lang="en-US" err="1"/>
              <a:t>vor</a:t>
            </a:r>
            <a:r>
              <a:rPr lang="en-US"/>
              <a:t> der Praxis dem </a:t>
            </a:r>
            <a:r>
              <a:rPr lang="en-US" err="1"/>
              <a:t>Rollenwechsel</a:t>
            </a:r>
            <a:r>
              <a:rPr lang="en-US"/>
              <a:t> von dem/der </a:t>
            </a:r>
            <a:r>
              <a:rPr lang="en-US" err="1"/>
              <a:t>Schüler:in</a:t>
            </a:r>
            <a:r>
              <a:rPr lang="en-US"/>
              <a:t> </a:t>
            </a:r>
            <a:r>
              <a:rPr lang="en-US" err="1"/>
              <a:t>zur</a:t>
            </a:r>
            <a:r>
              <a:rPr lang="en-US"/>
              <a:t> </a:t>
            </a:r>
            <a:r>
              <a:rPr lang="en-US" err="1"/>
              <a:t>Lehkraft</a:t>
            </a:r>
            <a:r>
              <a:rPr lang="en-US"/>
              <a:t> </a:t>
            </a:r>
            <a:r>
              <a:rPr lang="en-US" err="1"/>
              <a:t>widmen</a:t>
            </a:r>
            <a:r>
              <a:rPr lang="en-US"/>
              <a:t>.</a:t>
            </a:r>
          </a:p>
          <a:p>
            <a:endParaRPr lang="en-US">
              <a:ea typeface="Calibri"/>
              <a:cs typeface="Calibri"/>
            </a:endParaRPr>
          </a:p>
        </p:txBody>
      </p:sp>
      <p:sp>
        <p:nvSpPr>
          <p:cNvPr id="4" name="Slide Number Placeholder 3">
            <a:extLst>
              <a:ext uri="{FF2B5EF4-FFF2-40B4-BE49-F238E27FC236}">
                <a16:creationId xmlns:a16="http://schemas.microsoft.com/office/drawing/2014/main" id="{FC1632AA-9276-C585-5004-7D1A031394D4}"/>
              </a:ext>
            </a:extLst>
          </p:cNvPr>
          <p:cNvSpPr>
            <a:spLocks noGrp="1"/>
          </p:cNvSpPr>
          <p:nvPr>
            <p:ph type="sldNum" sz="quarter" idx="5"/>
          </p:nvPr>
        </p:nvSpPr>
        <p:spPr/>
        <p:txBody>
          <a:bodyPr/>
          <a:lstStyle/>
          <a:p>
            <a:fld id="{E7E45AEE-9226-4C44-9812-C4525AFA86BC}" type="slidenum">
              <a:rPr lang="de-DE"/>
              <a:t>6</a:t>
            </a:fld>
            <a:endParaRPr lang="de-DE"/>
          </a:p>
        </p:txBody>
      </p:sp>
    </p:spTree>
    <p:extLst>
      <p:ext uri="{BB962C8B-B14F-4D97-AF65-F5344CB8AC3E}">
        <p14:creationId xmlns:p14="http://schemas.microsoft.com/office/powerpoint/2010/main" val="347573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EG PPS</a:t>
            </a:r>
          </a:p>
          <a:p>
            <a:endParaRPr lang="de-AT"/>
          </a:p>
        </p:txBody>
      </p:sp>
      <p:sp>
        <p:nvSpPr>
          <p:cNvPr id="4" name="Foliennummernplatzhalter 3"/>
          <p:cNvSpPr>
            <a:spLocks noGrp="1"/>
          </p:cNvSpPr>
          <p:nvPr>
            <p:ph type="sldNum" sz="quarter" idx="5"/>
          </p:nvPr>
        </p:nvSpPr>
        <p:spPr/>
        <p:txBody>
          <a:bodyPr/>
          <a:lstStyle/>
          <a:p>
            <a:fld id="{447DB219-8ABF-4B45-8A68-75EDCFFA12F7}" type="slidenum">
              <a:rPr lang="de-AT" smtClean="0"/>
              <a:t>7</a:t>
            </a:fld>
            <a:endParaRPr lang="de-AT"/>
          </a:p>
        </p:txBody>
      </p:sp>
    </p:spTree>
    <p:extLst>
      <p:ext uri="{BB962C8B-B14F-4D97-AF65-F5344CB8AC3E}">
        <p14:creationId xmlns:p14="http://schemas.microsoft.com/office/powerpoint/2010/main" val="244776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3D61-AEC4-EEC4-CA0E-197309F40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2543C-B73B-C76B-2F99-1D9FB294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444EE-4FD8-32D6-E0AB-0A33656C6BFD}"/>
              </a:ext>
            </a:extLst>
          </p:cNvPr>
          <p:cNvSpPr>
            <a:spLocks noGrp="1"/>
          </p:cNvSpPr>
          <p:nvPr>
            <p:ph type="body" idx="1"/>
          </p:nvPr>
        </p:nvSpPr>
        <p:spPr/>
        <p:txBody>
          <a:bodyPr/>
          <a:lstStyle/>
          <a:p>
            <a:r>
              <a:rPr lang="en-US"/>
              <a:t>Das </a:t>
            </a:r>
            <a:r>
              <a:rPr lang="en-US" err="1"/>
              <a:t>Kernstück</a:t>
            </a:r>
            <a:r>
              <a:rPr lang="en-US"/>
              <a:t> des </a:t>
            </a:r>
            <a:r>
              <a:rPr lang="en-US" err="1"/>
              <a:t>neuen</a:t>
            </a:r>
            <a:r>
              <a:rPr lang="en-US"/>
              <a:t> Bachelors </a:t>
            </a:r>
            <a:r>
              <a:rPr lang="en-US" err="1"/>
              <a:t>ist</a:t>
            </a:r>
            <a:r>
              <a:rPr lang="en-US"/>
              <a:t> </a:t>
            </a:r>
            <a:r>
              <a:rPr lang="en-US" err="1"/>
              <a:t>jedoch</a:t>
            </a:r>
            <a:r>
              <a:rPr lang="en-US"/>
              <a:t> das </a:t>
            </a:r>
            <a:r>
              <a:rPr lang="en-US" err="1"/>
              <a:t>sogenannte</a:t>
            </a:r>
            <a:r>
              <a:rPr lang="en-US"/>
              <a:t> </a:t>
            </a:r>
            <a:r>
              <a:rPr lang="en-US" b="1" err="1"/>
              <a:t>Praxissemester</a:t>
            </a:r>
            <a:r>
              <a:rPr lang="en-US"/>
              <a:t>, das </a:t>
            </a:r>
            <a:r>
              <a:rPr lang="en-US" err="1"/>
              <a:t>im</a:t>
            </a:r>
            <a:r>
              <a:rPr lang="en-US"/>
              <a:t> </a:t>
            </a:r>
            <a:r>
              <a:rPr lang="en-US" b="1"/>
              <a:t>5. Semester</a:t>
            </a:r>
            <a:r>
              <a:rPr lang="en-US"/>
              <a:t> </a:t>
            </a:r>
            <a:r>
              <a:rPr lang="en-US" err="1"/>
              <a:t>verankert</a:t>
            </a:r>
            <a:r>
              <a:rPr lang="en-US"/>
              <a:t> </a:t>
            </a:r>
            <a:r>
              <a:rPr lang="en-US" err="1"/>
              <a:t>ist</a:t>
            </a:r>
            <a:r>
              <a:rPr lang="en-US"/>
              <a:t>. Wir </a:t>
            </a:r>
            <a:r>
              <a:rPr lang="en-US" err="1"/>
              <a:t>bündeln</a:t>
            </a:r>
            <a:r>
              <a:rPr lang="en-US"/>
              <a:t> </a:t>
            </a:r>
            <a:r>
              <a:rPr lang="en-US" err="1"/>
              <a:t>hier</a:t>
            </a:r>
            <a:r>
              <a:rPr lang="en-US"/>
              <a:t> 30 ECTS </a:t>
            </a:r>
            <a:r>
              <a:rPr lang="en-US" err="1"/>
              <a:t>zu</a:t>
            </a:r>
            <a:r>
              <a:rPr lang="en-US"/>
              <a:t> </a:t>
            </a:r>
            <a:r>
              <a:rPr lang="en-US" err="1"/>
              <a:t>einem</a:t>
            </a:r>
            <a:r>
              <a:rPr lang="en-US"/>
              <a:t> </a:t>
            </a:r>
            <a:r>
              <a:rPr lang="en-US" err="1"/>
              <a:t>kompakten</a:t>
            </a:r>
            <a:r>
              <a:rPr lang="en-US"/>
              <a:t> ‚Praxis-Paket‘. Das Ziel </a:t>
            </a:r>
            <a:r>
              <a:rPr lang="en-US" err="1"/>
              <a:t>ist</a:t>
            </a:r>
            <a:r>
              <a:rPr lang="en-US"/>
              <a:t> es, </a:t>
            </a:r>
            <a:r>
              <a:rPr lang="en-US" err="1"/>
              <a:t>dass</a:t>
            </a:r>
            <a:r>
              <a:rPr lang="en-US"/>
              <a:t> Sie </a:t>
            </a:r>
            <a:r>
              <a:rPr lang="en-US" err="1"/>
              <a:t>sich</a:t>
            </a:r>
            <a:r>
              <a:rPr lang="en-US"/>
              <a:t> </a:t>
            </a:r>
            <a:r>
              <a:rPr lang="en-US" err="1"/>
              <a:t>ein</a:t>
            </a:r>
            <a:r>
              <a:rPr lang="en-US"/>
              <a:t> Semester lang </a:t>
            </a:r>
            <a:r>
              <a:rPr lang="en-US" err="1"/>
              <a:t>intensiv</a:t>
            </a:r>
            <a:r>
              <a:rPr lang="en-US"/>
              <a:t> der </a:t>
            </a:r>
            <a:r>
              <a:rPr lang="en-US" err="1"/>
              <a:t>Schulpraxis</a:t>
            </a:r>
            <a:r>
              <a:rPr lang="en-US"/>
              <a:t> und den </a:t>
            </a:r>
            <a:r>
              <a:rPr lang="en-US" err="1"/>
              <a:t>damit</a:t>
            </a:r>
            <a:r>
              <a:rPr lang="en-US"/>
              <a:t> </a:t>
            </a:r>
            <a:r>
              <a:rPr lang="en-US" err="1"/>
              <a:t>verbundenen</a:t>
            </a:r>
            <a:r>
              <a:rPr lang="en-US"/>
              <a:t> </a:t>
            </a:r>
            <a:r>
              <a:rPr lang="en-US" err="1"/>
              <a:t>Themen</a:t>
            </a:r>
            <a:r>
              <a:rPr lang="en-US"/>
              <a:t> </a:t>
            </a:r>
            <a:r>
              <a:rPr lang="en-US" err="1"/>
              <a:t>widmen</a:t>
            </a:r>
            <a:r>
              <a:rPr lang="en-US"/>
              <a:t> </a:t>
            </a:r>
            <a:r>
              <a:rPr lang="en-US" err="1"/>
              <a:t>können</a:t>
            </a:r>
            <a:r>
              <a:rPr lang="en-US"/>
              <a:t>, </a:t>
            </a:r>
            <a:r>
              <a:rPr lang="en-US" err="1"/>
              <a:t>ohne</a:t>
            </a:r>
            <a:r>
              <a:rPr lang="en-US"/>
              <a:t> </a:t>
            </a:r>
            <a:r>
              <a:rPr lang="en-US" err="1"/>
              <a:t>zwischen</a:t>
            </a:r>
            <a:r>
              <a:rPr lang="en-US"/>
              <a:t> </a:t>
            </a:r>
            <a:r>
              <a:rPr lang="en-US" err="1"/>
              <a:t>zu</a:t>
            </a:r>
            <a:r>
              <a:rPr lang="en-US"/>
              <a:t> </a:t>
            </a:r>
            <a:r>
              <a:rPr lang="en-US" err="1"/>
              <a:t>vielen</a:t>
            </a:r>
            <a:r>
              <a:rPr lang="en-US"/>
              <a:t> </a:t>
            </a:r>
            <a:r>
              <a:rPr lang="en-US" err="1"/>
              <a:t>Fachvorlesungen</a:t>
            </a:r>
            <a:r>
              <a:rPr lang="en-US"/>
              <a:t> an der Uni und der Schule </a:t>
            </a:r>
            <a:r>
              <a:rPr lang="en-US" err="1"/>
              <a:t>hin</a:t>
            </a:r>
            <a:r>
              <a:rPr lang="en-US"/>
              <a:t>- und </a:t>
            </a:r>
            <a:r>
              <a:rPr lang="en-US" err="1"/>
              <a:t>hergerissen</a:t>
            </a:r>
            <a:r>
              <a:rPr lang="en-US"/>
              <a:t> </a:t>
            </a:r>
            <a:r>
              <a:rPr lang="en-US" err="1"/>
              <a:t>zu</a:t>
            </a:r>
            <a:r>
              <a:rPr lang="en-US"/>
              <a:t> sein. Wunsch der </a:t>
            </a:r>
            <a:r>
              <a:rPr lang="en-US" err="1"/>
              <a:t>STudierenden</a:t>
            </a:r>
            <a:r>
              <a:rPr lang="en-US"/>
              <a:t>, </a:t>
            </a:r>
            <a:r>
              <a:rPr lang="en-US" err="1"/>
              <a:t>Rückmeldungen</a:t>
            </a:r>
            <a:r>
              <a:rPr lang="en-US"/>
              <a:t> </a:t>
            </a:r>
            <a:r>
              <a:rPr lang="en-US" err="1"/>
              <a:t>aus</a:t>
            </a:r>
            <a:r>
              <a:rPr lang="en-US"/>
              <a:t> den </a:t>
            </a:r>
            <a:r>
              <a:rPr lang="en-US" err="1"/>
              <a:t>BEfragungen</a:t>
            </a:r>
            <a:r>
              <a:rPr lang="en-US"/>
              <a:t> und </a:t>
            </a:r>
            <a:r>
              <a:rPr lang="en-US" err="1"/>
              <a:t>Evaluationen</a:t>
            </a:r>
            <a:r>
              <a:rPr lang="en-US"/>
              <a:t>: Wunsch </a:t>
            </a:r>
            <a:r>
              <a:rPr lang="en-US" err="1"/>
              <a:t>nach</a:t>
            </a:r>
            <a:r>
              <a:rPr lang="en-US"/>
              <a:t> </a:t>
            </a:r>
            <a:r>
              <a:rPr lang="en-US" err="1"/>
              <a:t>konzentrierter</a:t>
            </a:r>
            <a:r>
              <a:rPr lang="en-US"/>
              <a:t> Praxis an der Schule.</a:t>
            </a:r>
            <a:endParaRPr lang="en-US">
              <a:ea typeface="Calibri"/>
              <a:cs typeface="Calibri"/>
            </a:endParaRPr>
          </a:p>
          <a:p>
            <a:pPr>
              <a:lnSpc>
                <a:spcPct val="90000"/>
              </a:lnSpc>
              <a:spcBef>
                <a:spcPts val="1000"/>
              </a:spcBef>
            </a:pPr>
            <a:r>
              <a:rPr lang="en-US"/>
              <a:t>Was </a:t>
            </a:r>
            <a:r>
              <a:rPr lang="en-US" err="1"/>
              <a:t>beinhaltet</a:t>
            </a:r>
            <a:r>
              <a:rPr lang="en-US"/>
              <a:t> dieses Semester </a:t>
            </a:r>
            <a:r>
              <a:rPr lang="en-US" err="1"/>
              <a:t>konkret</a:t>
            </a:r>
            <a:r>
              <a:rPr lang="en-US"/>
              <a:t>? Zum </a:t>
            </a:r>
            <a:r>
              <a:rPr lang="en-US" err="1"/>
              <a:t>einen</a:t>
            </a:r>
            <a:r>
              <a:rPr lang="en-US"/>
              <a:t> die </a:t>
            </a:r>
            <a:r>
              <a:rPr lang="en-US" b="1" err="1"/>
              <a:t>Fachpraktika</a:t>
            </a:r>
            <a:r>
              <a:rPr lang="en-US"/>
              <a:t> in </a:t>
            </a:r>
            <a:r>
              <a:rPr lang="en-US" err="1"/>
              <a:t>Ihren</a:t>
            </a:r>
            <a:r>
              <a:rPr lang="en-US"/>
              <a:t> </a:t>
            </a:r>
            <a:r>
              <a:rPr lang="en-US" err="1"/>
              <a:t>beiden</a:t>
            </a:r>
            <a:r>
              <a:rPr lang="en-US"/>
              <a:t> </a:t>
            </a:r>
            <a:r>
              <a:rPr lang="en-US" err="1"/>
              <a:t>Unterrichtsfächern</a:t>
            </a:r>
            <a:r>
              <a:rPr lang="en-US"/>
              <a:t> (Fach A und Fach B) </a:t>
            </a:r>
            <a:r>
              <a:rPr lang="en-US" err="1"/>
              <a:t>mit</a:t>
            </a:r>
            <a:r>
              <a:rPr lang="en-US"/>
              <a:t> </a:t>
            </a:r>
            <a:r>
              <a:rPr lang="en-US" err="1"/>
              <a:t>jeweils</a:t>
            </a:r>
            <a:r>
              <a:rPr lang="en-US"/>
              <a:t> 4 ECTS. Das </a:t>
            </a:r>
            <a:r>
              <a:rPr lang="en-US" err="1"/>
              <a:t>sind</a:t>
            </a:r>
            <a:r>
              <a:rPr lang="en-US"/>
              <a:t> 100 </a:t>
            </a:r>
            <a:r>
              <a:rPr lang="en-US" err="1"/>
              <a:t>Arbeitsstunden</a:t>
            </a:r>
            <a:r>
              <a:rPr lang="en-US"/>
              <a:t> pro FU-Fach (</a:t>
            </a:r>
            <a:r>
              <a:rPr lang="en-US" err="1"/>
              <a:t>davon</a:t>
            </a:r>
            <a:r>
              <a:rPr lang="en-US"/>
              <a:t> </a:t>
            </a:r>
            <a:r>
              <a:rPr lang="en-US" err="1"/>
              <a:t>voraussichtlich</a:t>
            </a:r>
            <a:r>
              <a:rPr lang="en-US"/>
              <a:t> 60 </a:t>
            </a:r>
            <a:r>
              <a:rPr lang="en-US" err="1"/>
              <a:t>Stunden</a:t>
            </a:r>
            <a:r>
              <a:rPr lang="en-US"/>
              <a:t> pro U-Fach </a:t>
            </a:r>
            <a:r>
              <a:rPr lang="en-US" err="1"/>
              <a:t>direkt</a:t>
            </a:r>
            <a:r>
              <a:rPr lang="en-US"/>
              <a:t> an der Schule, </a:t>
            </a:r>
            <a:r>
              <a:rPr lang="en-US" err="1"/>
              <a:t>weshlab</a:t>
            </a:r>
            <a:r>
              <a:rPr lang="en-US"/>
              <a:t> </a:t>
            </a:r>
            <a:r>
              <a:rPr lang="en-US" err="1"/>
              <a:t>wir</a:t>
            </a:r>
            <a:r>
              <a:rPr lang="en-US"/>
              <a:t> </a:t>
            </a:r>
            <a:r>
              <a:rPr lang="en-US" err="1"/>
              <a:t>diese</a:t>
            </a:r>
            <a:r>
              <a:rPr lang="en-US"/>
              <a:t> </a:t>
            </a:r>
            <a:r>
              <a:rPr lang="en-US" err="1"/>
              <a:t>Stunden</a:t>
            </a:r>
            <a:r>
              <a:rPr lang="en-US"/>
              <a:t> </a:t>
            </a:r>
            <a:r>
              <a:rPr lang="en-US" err="1"/>
              <a:t>auch</a:t>
            </a:r>
            <a:r>
              <a:rPr lang="en-US"/>
              <a:t> la </a:t>
            </a:r>
            <a:r>
              <a:rPr lang="en-US" err="1"/>
              <a:t>sog</a:t>
            </a:r>
            <a:r>
              <a:rPr lang="en-US"/>
              <a:t>. "</a:t>
            </a:r>
            <a:r>
              <a:rPr lang="en-US" err="1"/>
              <a:t>Kontaktstunden</a:t>
            </a:r>
            <a:r>
              <a:rPr lang="en-US"/>
              <a:t>" </a:t>
            </a:r>
            <a:r>
              <a:rPr lang="en-US" err="1"/>
              <a:t>bezeichnen</a:t>
            </a:r>
            <a:r>
              <a:rPr lang="en-US"/>
              <a:t>)</a:t>
            </a:r>
            <a:endParaRPr lang="de-AT">
              <a:ea typeface="Calibri" panose="020F0502020204030204"/>
              <a:cs typeface="Calibri" panose="020F0502020204030204"/>
            </a:endParaRPr>
          </a:p>
          <a:p>
            <a:r>
              <a:rPr lang="en-US" err="1"/>
              <a:t>Diese</a:t>
            </a:r>
            <a:r>
              <a:rPr lang="en-US"/>
              <a:t> </a:t>
            </a:r>
            <a:r>
              <a:rPr lang="en-US" err="1"/>
              <a:t>werden</a:t>
            </a:r>
            <a:r>
              <a:rPr lang="en-US"/>
              <a:t> </a:t>
            </a:r>
            <a:r>
              <a:rPr lang="en-US" err="1"/>
              <a:t>begleitet</a:t>
            </a:r>
            <a:r>
              <a:rPr lang="en-US"/>
              <a:t> von </a:t>
            </a:r>
            <a:r>
              <a:rPr lang="en-US" b="1" err="1"/>
              <a:t>fachdidaktischen</a:t>
            </a:r>
            <a:r>
              <a:rPr lang="en-US" b="1"/>
              <a:t> </a:t>
            </a:r>
            <a:r>
              <a:rPr lang="en-US" b="1" err="1"/>
              <a:t>Lehrveranstaltungen</a:t>
            </a:r>
            <a:r>
              <a:rPr lang="en-US"/>
              <a:t> </a:t>
            </a:r>
            <a:r>
              <a:rPr lang="en-US" err="1"/>
              <a:t>im</a:t>
            </a:r>
            <a:r>
              <a:rPr lang="en-US"/>
              <a:t> </a:t>
            </a:r>
            <a:r>
              <a:rPr lang="en-US" err="1"/>
              <a:t>gleichen</a:t>
            </a:r>
            <a:r>
              <a:rPr lang="en-US"/>
              <a:t> </a:t>
            </a:r>
            <a:r>
              <a:rPr lang="en-US" err="1"/>
              <a:t>Ausmaß</a:t>
            </a:r>
            <a:r>
              <a:rPr lang="en-US"/>
              <a:t> (</a:t>
            </a:r>
            <a:r>
              <a:rPr lang="en-US" err="1"/>
              <a:t>jeweils</a:t>
            </a:r>
            <a:r>
              <a:rPr lang="en-US"/>
              <a:t> 4 ECTS). Die </a:t>
            </a:r>
            <a:r>
              <a:rPr lang="en-US" err="1"/>
              <a:t>Theorie</a:t>
            </a:r>
            <a:r>
              <a:rPr lang="en-US"/>
              <a:t> und die Praxis </a:t>
            </a:r>
            <a:r>
              <a:rPr lang="en-US" err="1"/>
              <a:t>werden</a:t>
            </a:r>
            <a:r>
              <a:rPr lang="en-US"/>
              <a:t> </a:t>
            </a:r>
            <a:r>
              <a:rPr lang="en-US" err="1"/>
              <a:t>hier</a:t>
            </a:r>
            <a:r>
              <a:rPr lang="en-US"/>
              <a:t> also </a:t>
            </a:r>
            <a:r>
              <a:rPr lang="en-US" err="1"/>
              <a:t>direkt</a:t>
            </a:r>
            <a:r>
              <a:rPr lang="en-US"/>
              <a:t> </a:t>
            </a:r>
            <a:r>
              <a:rPr lang="en-US" err="1"/>
              <a:t>verschränkt</a:t>
            </a:r>
            <a:r>
              <a:rPr lang="en-US"/>
              <a:t>. </a:t>
            </a:r>
            <a:r>
              <a:rPr lang="en-US" err="1"/>
              <a:t>Ergänzt</a:t>
            </a:r>
            <a:r>
              <a:rPr lang="en-US"/>
              <a:t> </a:t>
            </a:r>
            <a:r>
              <a:rPr lang="en-US" err="1"/>
              <a:t>wird</a:t>
            </a:r>
            <a:r>
              <a:rPr lang="en-US"/>
              <a:t> dieses Semester </a:t>
            </a:r>
            <a:r>
              <a:rPr lang="en-US" err="1"/>
              <a:t>durch</a:t>
            </a:r>
            <a:r>
              <a:rPr lang="en-US"/>
              <a:t> </a:t>
            </a:r>
            <a:r>
              <a:rPr lang="en-US" err="1"/>
              <a:t>wichtige</a:t>
            </a:r>
            <a:r>
              <a:rPr lang="en-US"/>
              <a:t> </a:t>
            </a:r>
            <a:r>
              <a:rPr lang="en-US" err="1"/>
              <a:t>Schwerpunktthemen</a:t>
            </a:r>
            <a:r>
              <a:rPr lang="en-US"/>
              <a:t>, die für die </a:t>
            </a:r>
            <a:r>
              <a:rPr lang="en-US" err="1"/>
              <a:t>Schulpraxis</a:t>
            </a:r>
            <a:r>
              <a:rPr lang="en-US"/>
              <a:t> </a:t>
            </a:r>
            <a:r>
              <a:rPr lang="en-US" err="1"/>
              <a:t>äußerst</a:t>
            </a:r>
            <a:r>
              <a:rPr lang="en-US"/>
              <a:t> relevant </a:t>
            </a:r>
            <a:r>
              <a:rPr lang="en-US" err="1"/>
              <a:t>sind</a:t>
            </a:r>
            <a:r>
              <a:rPr lang="en-US"/>
              <a:t>:</a:t>
            </a:r>
            <a:endParaRPr lang="en-US">
              <a:ea typeface="Calibri"/>
              <a:cs typeface="Calibri"/>
            </a:endParaRPr>
          </a:p>
          <a:p>
            <a:pPr marL="171450" indent="-171450">
              <a:buFont typeface="Wingdings"/>
              <a:buChar char="Ø"/>
            </a:pPr>
            <a:r>
              <a:rPr lang="en-US" err="1">
                <a:ea typeface="Calibri"/>
                <a:cs typeface="Calibri"/>
              </a:rPr>
              <a:t>Inklusive</a:t>
            </a:r>
            <a:r>
              <a:rPr lang="en-US">
                <a:ea typeface="Calibri"/>
                <a:cs typeface="Calibri"/>
              </a:rPr>
              <a:t> </a:t>
            </a:r>
            <a:r>
              <a:rPr lang="en-US" err="1">
                <a:ea typeface="Calibri"/>
                <a:cs typeface="Calibri"/>
              </a:rPr>
              <a:t>Pädagogik</a:t>
            </a:r>
            <a:endParaRPr lang="en-US">
              <a:ea typeface="Calibri" panose="020F0502020204030204"/>
              <a:cs typeface="Calibri" panose="020F0502020204030204"/>
            </a:endParaRPr>
          </a:p>
          <a:p>
            <a:pPr marL="171450" indent="-171450">
              <a:buFont typeface="Wingdings"/>
              <a:buChar char="Ø"/>
            </a:pPr>
            <a:r>
              <a:rPr lang="en-US">
                <a:ea typeface="Calibri" panose="020F0502020204030204"/>
                <a:cs typeface="Calibri" panose="020F0502020204030204"/>
              </a:rPr>
              <a:t>Deutsch </a:t>
            </a:r>
            <a:r>
              <a:rPr lang="en-US" err="1">
                <a:ea typeface="Calibri" panose="020F0502020204030204"/>
                <a:cs typeface="Calibri" panose="020F0502020204030204"/>
              </a:rPr>
              <a:t>als</a:t>
            </a:r>
            <a:r>
              <a:rPr lang="en-US">
                <a:ea typeface="Calibri" panose="020F0502020204030204"/>
                <a:cs typeface="Calibri" panose="020F0502020204030204"/>
              </a:rPr>
              <a:t> </a:t>
            </a:r>
            <a:r>
              <a:rPr lang="en-US" err="1">
                <a:ea typeface="Calibri" panose="020F0502020204030204"/>
                <a:cs typeface="Calibri" panose="020F0502020204030204"/>
              </a:rPr>
              <a:t>Zweitsprache</a:t>
            </a:r>
            <a:endParaRPr lang="en-US">
              <a:ea typeface="Calibri" panose="020F0502020204030204"/>
              <a:cs typeface="Calibri" panose="020F0502020204030204"/>
            </a:endParaRPr>
          </a:p>
          <a:p>
            <a:pPr marL="171450" indent="-171450">
              <a:buFont typeface="Wingdings"/>
              <a:buChar char="Ø"/>
            </a:pPr>
            <a:r>
              <a:rPr lang="en-US">
                <a:ea typeface="Calibri" panose="020F0502020204030204"/>
                <a:cs typeface="Calibri" panose="020F0502020204030204"/>
              </a:rPr>
              <a:t>2 </a:t>
            </a:r>
            <a:r>
              <a:rPr lang="en-US" err="1">
                <a:ea typeface="Calibri" panose="020F0502020204030204"/>
                <a:cs typeface="Calibri" panose="020F0502020204030204"/>
              </a:rPr>
              <a:t>weitere</a:t>
            </a:r>
            <a:r>
              <a:rPr lang="en-US">
                <a:ea typeface="Calibri" panose="020F0502020204030204"/>
                <a:cs typeface="Calibri" panose="020F0502020204030204"/>
              </a:rPr>
              <a:t> </a:t>
            </a:r>
            <a:r>
              <a:rPr lang="en-US" err="1">
                <a:ea typeface="Calibri" panose="020F0502020204030204"/>
                <a:cs typeface="Calibri" panose="020F0502020204030204"/>
              </a:rPr>
              <a:t>LVen</a:t>
            </a:r>
            <a:r>
              <a:rPr lang="en-US">
                <a:ea typeface="Calibri" panose="020F0502020204030204"/>
                <a:cs typeface="Calibri" panose="020F0502020204030204"/>
              </a:rPr>
              <a:t> </a:t>
            </a:r>
            <a:r>
              <a:rPr lang="en-US" err="1">
                <a:ea typeface="Calibri" panose="020F0502020204030204"/>
                <a:cs typeface="Calibri" panose="020F0502020204030204"/>
              </a:rPr>
              <a:t>aus</a:t>
            </a:r>
            <a:r>
              <a:rPr lang="en-US">
                <a:ea typeface="Calibri" panose="020F0502020204030204"/>
                <a:cs typeface="Calibri" panose="020F0502020204030204"/>
              </a:rPr>
              <a:t> den </a:t>
            </a:r>
            <a:r>
              <a:rPr lang="en-US" err="1">
                <a:ea typeface="Calibri" panose="020F0502020204030204"/>
                <a:cs typeface="Calibri" panose="020F0502020204030204"/>
              </a:rPr>
              <a:t>Bildungswissenschaftlichen</a:t>
            </a:r>
            <a:r>
              <a:rPr lang="en-US">
                <a:ea typeface="Calibri" panose="020F0502020204030204"/>
                <a:cs typeface="Calibri" panose="020F0502020204030204"/>
              </a:rPr>
              <a:t> </a:t>
            </a:r>
            <a:r>
              <a:rPr lang="en-US" err="1">
                <a:ea typeface="Calibri" panose="020F0502020204030204"/>
                <a:cs typeface="Calibri" panose="020F0502020204030204"/>
              </a:rPr>
              <a:t>Grundlagen</a:t>
            </a:r>
            <a:r>
              <a:rPr lang="en-US">
                <a:ea typeface="Calibri" panose="020F0502020204030204"/>
                <a:cs typeface="Calibri" panose="020F0502020204030204"/>
              </a:rPr>
              <a:t> (</a:t>
            </a:r>
            <a:r>
              <a:rPr lang="en-US" err="1">
                <a:ea typeface="Calibri" panose="020F0502020204030204"/>
                <a:cs typeface="Calibri" panose="020F0502020204030204"/>
              </a:rPr>
              <a:t>Interaktionsprozesse</a:t>
            </a:r>
            <a:r>
              <a:rPr lang="en-US">
                <a:ea typeface="Calibri" panose="020F0502020204030204"/>
                <a:cs typeface="Calibri" panose="020F0502020204030204"/>
              </a:rPr>
              <a:t>/</a:t>
            </a:r>
            <a:r>
              <a:rPr lang="en-US" err="1">
                <a:ea typeface="Calibri" panose="020F0502020204030204"/>
                <a:cs typeface="Calibri" panose="020F0502020204030204"/>
              </a:rPr>
              <a:t>Klassenführung&amp;Diagnostik</a:t>
            </a:r>
            <a:r>
              <a:rPr lang="en-US">
                <a:ea typeface="Calibri" panose="020F0502020204030204"/>
                <a:cs typeface="Calibri" panose="020F0502020204030204"/>
              </a:rPr>
              <a:t>/</a:t>
            </a:r>
            <a:r>
              <a:rPr lang="en-US" err="1">
                <a:ea typeface="Calibri" panose="020F0502020204030204"/>
                <a:cs typeface="Calibri" panose="020F0502020204030204"/>
              </a:rPr>
              <a:t>Leistungsbeurteilung</a:t>
            </a:r>
            <a:r>
              <a:rPr lang="en-US">
                <a:ea typeface="Calibri" panose="020F0502020204030204"/>
                <a:cs typeface="Calibri" panose="020F0502020204030204"/>
              </a:rPr>
              <a:t>)</a:t>
            </a:r>
          </a:p>
          <a:p>
            <a:pPr marL="171450" indent="-171450">
              <a:buFont typeface="Wingdings"/>
              <a:buChar char="Ø"/>
            </a:pPr>
            <a:r>
              <a:rPr lang="en-US" err="1">
                <a:ea typeface="Calibri" panose="020F0502020204030204"/>
                <a:cs typeface="Calibri" panose="020F0502020204030204"/>
              </a:rPr>
              <a:t>Startschuss</a:t>
            </a:r>
            <a:r>
              <a:rPr lang="en-US">
                <a:ea typeface="Calibri" panose="020F0502020204030204"/>
                <a:cs typeface="Calibri" panose="020F0502020204030204"/>
              </a:rPr>
              <a:t> für die </a:t>
            </a:r>
            <a:r>
              <a:rPr lang="en-US" err="1">
                <a:ea typeface="Calibri" panose="020F0502020204030204"/>
                <a:cs typeface="Calibri" panose="020F0502020204030204"/>
              </a:rPr>
              <a:t>Bachelorarbeit</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t>Eine </a:t>
            </a:r>
            <a:r>
              <a:rPr lang="en-US" err="1"/>
              <a:t>weitere</a:t>
            </a:r>
            <a:r>
              <a:rPr lang="en-US"/>
              <a:t> </a:t>
            </a:r>
            <a:r>
              <a:rPr lang="en-US" b="1" err="1"/>
              <a:t>Voraussetzung</a:t>
            </a:r>
            <a:r>
              <a:rPr lang="en-US"/>
              <a:t> </a:t>
            </a:r>
            <a:r>
              <a:rPr lang="en-US" err="1"/>
              <a:t>gibt</a:t>
            </a:r>
            <a:r>
              <a:rPr lang="en-US"/>
              <a:t> es </a:t>
            </a:r>
            <a:r>
              <a:rPr lang="en-US" err="1"/>
              <a:t>auch</a:t>
            </a:r>
            <a:r>
              <a:rPr lang="en-US"/>
              <a:t> </a:t>
            </a:r>
            <a:r>
              <a:rPr lang="en-US" err="1"/>
              <a:t>hier</a:t>
            </a:r>
            <a:r>
              <a:rPr lang="en-US"/>
              <a:t>: Sie </a:t>
            </a:r>
            <a:r>
              <a:rPr lang="en-US" err="1"/>
              <a:t>benötigen</a:t>
            </a:r>
            <a:r>
              <a:rPr lang="en-US"/>
              <a:t> </a:t>
            </a:r>
            <a:r>
              <a:rPr lang="en-US" b="1"/>
              <a:t>90 ECTS</a:t>
            </a:r>
            <a:r>
              <a:rPr lang="en-US"/>
              <a:t> an </a:t>
            </a:r>
            <a:r>
              <a:rPr lang="en-US" err="1"/>
              <a:t>positiven</a:t>
            </a:r>
            <a:r>
              <a:rPr lang="en-US"/>
              <a:t> </a:t>
            </a:r>
            <a:r>
              <a:rPr lang="en-US" err="1"/>
              <a:t>Studienleistungen</a:t>
            </a:r>
            <a:r>
              <a:rPr lang="en-US"/>
              <a:t>, um in das </a:t>
            </a:r>
            <a:r>
              <a:rPr lang="en-US" err="1"/>
              <a:t>Praxissemester</a:t>
            </a:r>
            <a:r>
              <a:rPr lang="en-US"/>
              <a:t> </a:t>
            </a:r>
            <a:r>
              <a:rPr lang="en-US" err="1"/>
              <a:t>starten</a:t>
            </a:r>
            <a:r>
              <a:rPr lang="en-US"/>
              <a:t> </a:t>
            </a:r>
            <a:r>
              <a:rPr lang="en-US" err="1"/>
              <a:t>zu</a:t>
            </a:r>
            <a:r>
              <a:rPr lang="en-US"/>
              <a:t> </a:t>
            </a:r>
            <a:r>
              <a:rPr lang="en-US" err="1"/>
              <a:t>können</a:t>
            </a:r>
            <a:r>
              <a:rPr lang="en-US"/>
              <a:t>. </a:t>
            </a:r>
            <a:r>
              <a:rPr lang="en-US" err="1"/>
              <a:t>Planen</a:t>
            </a:r>
            <a:r>
              <a:rPr lang="en-US"/>
              <a:t> Sie </a:t>
            </a:r>
            <a:r>
              <a:rPr lang="en-US" err="1"/>
              <a:t>Ihren</a:t>
            </a:r>
            <a:r>
              <a:rPr lang="en-US"/>
              <a:t> Studienverlauf also bitte </a:t>
            </a:r>
            <a:r>
              <a:rPr lang="en-US" err="1"/>
              <a:t>entsprechend</a:t>
            </a:r>
            <a:r>
              <a:rPr lang="en-US"/>
              <a:t> </a:t>
            </a:r>
            <a:r>
              <a:rPr lang="en-US" err="1"/>
              <a:t>frühzeitig</a:t>
            </a:r>
            <a:r>
              <a:rPr lang="en-US"/>
              <a:t>!</a:t>
            </a:r>
            <a:endParaRPr lang="en-US" err="1">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FC1632AA-9276-C585-5004-7D1A031394D4}"/>
              </a:ext>
            </a:extLst>
          </p:cNvPr>
          <p:cNvSpPr>
            <a:spLocks noGrp="1"/>
          </p:cNvSpPr>
          <p:nvPr>
            <p:ph type="sldNum" sz="quarter" idx="5"/>
          </p:nvPr>
        </p:nvSpPr>
        <p:spPr/>
        <p:txBody>
          <a:bodyPr/>
          <a:lstStyle/>
          <a:p>
            <a:fld id="{E7E45AEE-9226-4C44-9812-C4525AFA86BC}" type="slidenum">
              <a:rPr lang="de-DE"/>
              <a:t>8</a:t>
            </a:fld>
            <a:endParaRPr lang="de-DE"/>
          </a:p>
        </p:txBody>
      </p:sp>
    </p:spTree>
    <p:extLst>
      <p:ext uri="{BB962C8B-B14F-4D97-AF65-F5344CB8AC3E}">
        <p14:creationId xmlns:p14="http://schemas.microsoft.com/office/powerpoint/2010/main" val="132442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B12D4-40D1-98DE-A445-FA019E4A01C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01E9141-3ADA-C52B-884E-540D2BC71E1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FB96974-E94B-1FEA-75D5-6FC90EA539C8}"/>
              </a:ext>
            </a:extLst>
          </p:cNvPr>
          <p:cNvSpPr>
            <a:spLocks noGrp="1"/>
          </p:cNvSpPr>
          <p:nvPr>
            <p:ph type="body" idx="1"/>
          </p:nvPr>
        </p:nvSpPr>
        <p:spPr/>
        <p:txBody>
          <a:bodyPr/>
          <a:lstStyle/>
          <a:p>
            <a:pPr>
              <a:lnSpc>
                <a:spcPct val="90000"/>
              </a:lnSpc>
              <a:spcBef>
                <a:spcPts val="1000"/>
              </a:spcBef>
              <a:defRPr/>
            </a:pPr>
            <a:r>
              <a:rPr lang="de-AT">
                <a:ea typeface="Calibri" panose="020F0502020204030204"/>
                <a:cs typeface="Calibri" panose="020F0502020204030204"/>
              </a:rPr>
              <a:t>Das Fachpraktikum hat 4 EC = 100 Arbeitsstunden pro U-Fach, davon voraussichtlich 60 Kontaktstunden an den Schulen (pro UF)</a:t>
            </a:r>
          </a:p>
          <a:p>
            <a:pPr marL="285750" indent="-285750">
              <a:lnSpc>
                <a:spcPct val="90000"/>
              </a:lnSpc>
              <a:spcBef>
                <a:spcPts val="1000"/>
              </a:spcBef>
              <a:buFont typeface="Arial"/>
              <a:buChar char="•"/>
              <a:defRPr/>
            </a:pPr>
            <a:endParaRPr lang="de-AT">
              <a:ea typeface="Calibri" panose="020F0502020204030204"/>
              <a:cs typeface="Calibri" panose="020F0502020204030204"/>
            </a:endParaRPr>
          </a:p>
          <a:p>
            <a:pPr>
              <a:lnSpc>
                <a:spcPct val="90000"/>
              </a:lnSpc>
              <a:spcBef>
                <a:spcPts val="1000"/>
              </a:spcBef>
              <a:defRPr/>
            </a:pPr>
            <a:r>
              <a:rPr lang="de-DE"/>
              <a:t>Das Praxissemester ermöglicht es den Studierenden </a:t>
            </a:r>
            <a:r>
              <a:rPr lang="de-DE" b="1"/>
              <a:t>Unterrichtserfahrungen zu sammeln: </a:t>
            </a:r>
            <a:r>
              <a:rPr lang="de-DE"/>
              <a:t>die Planung, Durchführung und Reflexion von Unterrichtseinheiten zu erproben. In einem ersten Schritt werden es Unterrichtseinheiten sein, bis hin zu ganzen </a:t>
            </a:r>
            <a:r>
              <a:rPr lang="de-DE" err="1"/>
              <a:t>Unterrrichtsstunden</a:t>
            </a:r>
            <a:r>
              <a:rPr lang="de-DE"/>
              <a:t>.</a:t>
            </a:r>
            <a:endParaRPr lang="en-US"/>
          </a:p>
          <a:p>
            <a:pPr>
              <a:lnSpc>
                <a:spcPct val="90000"/>
              </a:lnSpc>
              <a:spcBef>
                <a:spcPts val="1000"/>
              </a:spcBef>
              <a:defRPr/>
            </a:pPr>
            <a:r>
              <a:rPr lang="de-DE"/>
              <a:t>Sie werden in diesem Praxissemester auch Kompetenzen in der Leistungsfeststellung und –</a:t>
            </a:r>
            <a:r>
              <a:rPr lang="de-DE" err="1"/>
              <a:t>beurteilung</a:t>
            </a:r>
            <a:r>
              <a:rPr lang="de-DE"/>
              <a:t> entwickeln. Themen wie </a:t>
            </a:r>
            <a:r>
              <a:rPr lang="de-DE" b="1"/>
              <a:t>Differenzierung, Individualisierung, Klassenführung und pädagogische Diagnostik </a:t>
            </a:r>
            <a:r>
              <a:rPr lang="de-DE"/>
              <a:t>stehen ebenfalls im Fokus. </a:t>
            </a:r>
            <a:endParaRPr lang="en-US">
              <a:ea typeface="Calibri" panose="020F0502020204030204"/>
              <a:cs typeface="Calibri" panose="020F0502020204030204"/>
            </a:endParaRPr>
          </a:p>
          <a:p>
            <a:pPr>
              <a:lnSpc>
                <a:spcPct val="90000"/>
              </a:lnSpc>
              <a:spcBef>
                <a:spcPts val="1000"/>
              </a:spcBef>
              <a:defRPr/>
            </a:pPr>
            <a:r>
              <a:rPr lang="de-DE"/>
              <a:t>Zusätzlich soll Ihnen das Praxissemester die Möglichkeit oder Chance bieten, Einblick in den gesamten </a:t>
            </a:r>
            <a:r>
              <a:rPr lang="de-DE" b="1"/>
              <a:t>schulischen Berufsalltag einer Lehrkraft </a:t>
            </a:r>
            <a:r>
              <a:rPr lang="de-DE"/>
              <a:t>zu bekommen, wie z.B. Teilnahme an Schulkonferenzen, Elternabenden, KEL-Gesprächen, Lehrausgänge, Mitarbeit in </a:t>
            </a:r>
            <a:r>
              <a:rPr lang="de-DE" err="1"/>
              <a:t>Kustodiaten</a:t>
            </a:r>
            <a:r>
              <a:rPr lang="de-DE"/>
              <a:t> und der Bibliothek, Gangaufsicht, Kennenlernen des digitalen Klassenbuchs, Einführung in Verwaltungsprogramme wie SOCRATES/Web-</a:t>
            </a:r>
            <a:r>
              <a:rPr lang="de-DE" err="1"/>
              <a:t>Untis</a:t>
            </a:r>
            <a:r>
              <a:rPr lang="de-DE"/>
              <a:t>…</a:t>
            </a:r>
          </a:p>
          <a:p>
            <a:pPr>
              <a:lnSpc>
                <a:spcPct val="90000"/>
              </a:lnSpc>
              <a:spcBef>
                <a:spcPts val="1000"/>
              </a:spcBef>
              <a:defRPr/>
            </a:pPr>
            <a:endParaRPr lang="de-DE">
              <a:ea typeface="Calibri" panose="020F0502020204030204"/>
              <a:cs typeface="Calibri" panose="020F0502020204030204"/>
            </a:endParaRPr>
          </a:p>
          <a:p>
            <a:pPr>
              <a:lnSpc>
                <a:spcPct val="90000"/>
              </a:lnSpc>
              <a:spcBef>
                <a:spcPts val="1000"/>
              </a:spcBef>
              <a:defRPr/>
            </a:pPr>
            <a:r>
              <a:rPr lang="de-DE">
                <a:ea typeface="Calibri" panose="020F0502020204030204"/>
                <a:cs typeface="Calibri" panose="020F0502020204030204"/>
              </a:rPr>
              <a:t>Die Fachpraktika werden vorwiegend in Mittelschulen, PTS oder in der AHS Unterstufe stattfinden. Für UF, die es in diesen Schulformen nicht gibt (z.B. Ethik), werden Plätze an Schulen aus dem BMHS-Bereich zur Verfügung gestellt.</a:t>
            </a:r>
          </a:p>
        </p:txBody>
      </p:sp>
      <p:sp>
        <p:nvSpPr>
          <p:cNvPr id="4" name="Foliennummernplatzhalter 3">
            <a:extLst>
              <a:ext uri="{FF2B5EF4-FFF2-40B4-BE49-F238E27FC236}">
                <a16:creationId xmlns:a16="http://schemas.microsoft.com/office/drawing/2014/main" id="{B944C15D-86B5-8DB9-DE65-7422FD05843C}"/>
              </a:ext>
            </a:extLst>
          </p:cNvPr>
          <p:cNvSpPr>
            <a:spLocks noGrp="1"/>
          </p:cNvSpPr>
          <p:nvPr>
            <p:ph type="sldNum" sz="quarter" idx="5"/>
          </p:nvPr>
        </p:nvSpPr>
        <p:spPr/>
        <p:txBody>
          <a:bodyPr/>
          <a:lstStyle/>
          <a:p>
            <a:fld id="{447DB219-8ABF-4B45-8A68-75EDCFFA12F7}" type="slidenum">
              <a:rPr lang="de-AT" smtClean="0"/>
              <a:t>9</a:t>
            </a:fld>
            <a:endParaRPr lang="de-AT"/>
          </a:p>
        </p:txBody>
      </p:sp>
    </p:spTree>
    <p:extLst>
      <p:ext uri="{BB962C8B-B14F-4D97-AF65-F5344CB8AC3E}">
        <p14:creationId xmlns:p14="http://schemas.microsoft.com/office/powerpoint/2010/main" val="216798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au">
    <p:bg>
      <p:bgPr>
        <a:solidFill>
          <a:srgbClr val="3662AE"/>
        </a:solidFill>
        <a:effectLst/>
      </p:bgPr>
    </p:bg>
    <p:spTree>
      <p:nvGrpSpPr>
        <p:cNvPr id="1" name=""/>
        <p:cNvGrpSpPr/>
        <p:nvPr/>
      </p:nvGrpSpPr>
      <p:grpSpPr>
        <a:xfrm>
          <a:off x="0" y="0"/>
          <a:ext cx="0" cy="0"/>
          <a:chOff x="0" y="0"/>
          <a:chExt cx="0" cy="0"/>
        </a:xfrm>
      </p:grpSpPr>
      <p:pic>
        <p:nvPicPr>
          <p:cNvPr id="8" name="Grafik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b="5728"/>
          <a:stretch/>
        </p:blipFill>
        <p:spPr>
          <a:xfrm>
            <a:off x="8794377" y="5854175"/>
            <a:ext cx="2221479" cy="615311"/>
          </a:xfrm>
          <a:prstGeom prst="rect">
            <a:avLst/>
          </a:prstGeom>
        </p:spPr>
      </p:pic>
      <p:sp>
        <p:nvSpPr>
          <p:cNvPr id="4" name="Title 1">
            <a:extLst>
              <a:ext uri="{FF2B5EF4-FFF2-40B4-BE49-F238E27FC236}">
                <a16:creationId xmlns:a16="http://schemas.microsoft.com/office/drawing/2014/main" id="{E3A91398-CCA3-FD3A-7992-3D0E60D9B66D}"/>
              </a:ext>
            </a:extLst>
          </p:cNvPr>
          <p:cNvSpPr>
            <a:spLocks noGrp="1"/>
          </p:cNvSpPr>
          <p:nvPr>
            <p:ph type="ctrTitle" hasCustomPrompt="1"/>
          </p:nvPr>
        </p:nvSpPr>
        <p:spPr>
          <a:xfrm>
            <a:off x="542365" y="1003825"/>
            <a:ext cx="8252012" cy="2425175"/>
          </a:xfrm>
          <a:prstGeom prst="rect">
            <a:avLst/>
          </a:prstGeom>
        </p:spPr>
        <p:txBody>
          <a:bodyPr anchor="b" anchorCtr="0">
            <a:normAutofit/>
          </a:bodyPr>
          <a:lstStyle>
            <a:lvl1pPr algn="l">
              <a:defRPr sz="6000" b="1" i="0">
                <a:solidFill>
                  <a:schemeClr val="bg1"/>
                </a:solidFill>
                <a:latin typeface="Arial Black" panose="020B0604020202020204" pitchFamily="34" charset="0"/>
                <a:cs typeface="Arial Black" panose="020B0604020202020204" pitchFamily="34" charset="0"/>
              </a:defRPr>
            </a:lvl1pPr>
          </a:lstStyle>
          <a:p>
            <a:r>
              <a:rPr lang="en-AT"/>
              <a:t>  </a:t>
            </a:r>
          </a:p>
        </p:txBody>
      </p:sp>
      <p:sp>
        <p:nvSpPr>
          <p:cNvPr id="5" name="Subtitle 2">
            <a:extLst>
              <a:ext uri="{FF2B5EF4-FFF2-40B4-BE49-F238E27FC236}">
                <a16:creationId xmlns:a16="http://schemas.microsoft.com/office/drawing/2014/main" id="{83ECA41B-34F1-96A4-BDCF-A853B2A27D7E}"/>
              </a:ext>
            </a:extLst>
          </p:cNvPr>
          <p:cNvSpPr>
            <a:spLocks noGrp="1"/>
          </p:cNvSpPr>
          <p:nvPr>
            <p:ph type="subTitle" idx="1"/>
          </p:nvPr>
        </p:nvSpPr>
        <p:spPr>
          <a:xfrm>
            <a:off x="542365" y="3536414"/>
            <a:ext cx="6793383" cy="1505238"/>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12" name="Textfeld 4">
            <a:extLst>
              <a:ext uri="{FF2B5EF4-FFF2-40B4-BE49-F238E27FC236}">
                <a16:creationId xmlns:a16="http://schemas.microsoft.com/office/drawing/2014/main" id="{2B088C37-6AEC-8C34-F80D-FCCEB7E91D88}"/>
              </a:ext>
            </a:extLst>
          </p:cNvPr>
          <p:cNvSpPr txBox="1"/>
          <p:nvPr userDrawn="1"/>
        </p:nvSpPr>
        <p:spPr>
          <a:xfrm>
            <a:off x="9005014"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pic>
        <p:nvPicPr>
          <p:cNvPr id="26" name="Picture 25">
            <a:extLst>
              <a:ext uri="{FF2B5EF4-FFF2-40B4-BE49-F238E27FC236}">
                <a16:creationId xmlns:a16="http://schemas.microsoft.com/office/drawing/2014/main" id="{B6154CBC-1EB1-AA39-95BD-4B0A93257ED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24325732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nitt blau inver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8C68BD-4E56-AC47-146B-C4A0318D9AEC}"/>
              </a:ext>
            </a:extLst>
          </p:cNvPr>
          <p:cNvSpPr>
            <a:spLocks noGrp="1"/>
          </p:cNvSpPr>
          <p:nvPr>
            <p:ph type="body" sz="quarter" idx="13" hasCustomPrompt="1"/>
          </p:nvPr>
        </p:nvSpPr>
        <p:spPr>
          <a:xfrm>
            <a:off x="500063" y="1304365"/>
            <a:ext cx="11182350" cy="2189209"/>
          </a:xfrm>
          <a:prstGeom prst="rect">
            <a:avLst/>
          </a:prstGeom>
        </p:spPr>
        <p:txBody>
          <a:bodyPr anchor="b" anchorCtr="0">
            <a:normAutofit/>
          </a:bodyPr>
          <a:lstStyle>
            <a:lvl1pPr marL="0" indent="0">
              <a:buNone/>
              <a:defRPr sz="4800" b="1" i="0">
                <a:solidFill>
                  <a:schemeClr val="bg1"/>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26" name="Text Placeholder 25">
            <a:extLst>
              <a:ext uri="{FF2B5EF4-FFF2-40B4-BE49-F238E27FC236}">
                <a16:creationId xmlns:a16="http://schemas.microsoft.com/office/drawing/2014/main" id="{DA908874-0215-2367-DB6E-11202E533643}"/>
              </a:ext>
            </a:extLst>
          </p:cNvPr>
          <p:cNvSpPr>
            <a:spLocks noGrp="1"/>
          </p:cNvSpPr>
          <p:nvPr>
            <p:ph type="body" sz="quarter" idx="15" hasCustomPrompt="1"/>
          </p:nvPr>
        </p:nvSpPr>
        <p:spPr>
          <a:xfrm>
            <a:off x="500063" y="3494088"/>
            <a:ext cx="11182350" cy="1350962"/>
          </a:xfrm>
        </p:spPr>
        <p:txBody>
          <a:bodyPr/>
          <a:lstStyle>
            <a:lvl1pPr marL="0" indent="0">
              <a:buNone/>
              <a:defRPr>
                <a:solidFill>
                  <a:schemeClr val="bg1"/>
                </a:solidFill>
              </a:defRPr>
            </a:lvl1pPr>
          </a:lstStyle>
          <a:p>
            <a:pPr lvl="0"/>
            <a:r>
              <a:rPr lang="en-GB"/>
              <a:t>Click to edit Subtitle</a:t>
            </a:r>
          </a:p>
        </p:txBody>
      </p:sp>
      <p:sp>
        <p:nvSpPr>
          <p:cNvPr id="4" name="Textfeld 4">
            <a:extLst>
              <a:ext uri="{FF2B5EF4-FFF2-40B4-BE49-F238E27FC236}">
                <a16:creationId xmlns:a16="http://schemas.microsoft.com/office/drawing/2014/main" id="{52CAEFBA-337D-6F8A-1490-C4F48AECCD37}"/>
              </a:ext>
            </a:extLst>
          </p:cNvPr>
          <p:cNvSpPr txBox="1"/>
          <p:nvPr userDrawn="1"/>
        </p:nvSpPr>
        <p:spPr>
          <a:xfrm>
            <a:off x="9005013"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pic>
        <p:nvPicPr>
          <p:cNvPr id="5" name="Picture 4">
            <a:extLst>
              <a:ext uri="{FF2B5EF4-FFF2-40B4-BE49-F238E27FC236}">
                <a16:creationId xmlns:a16="http://schemas.microsoft.com/office/drawing/2014/main" id="{5EE881F4-0B6F-FCFD-3E8A-25B320ABF2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7" name="Picture 6">
            <a:extLst>
              <a:ext uri="{FF2B5EF4-FFF2-40B4-BE49-F238E27FC236}">
                <a16:creationId xmlns:a16="http://schemas.microsoft.com/office/drawing/2014/main" id="{2935B330-5C34-863A-D647-1FA96A9E65F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4046704824"/>
      </p:ext>
    </p:extLst>
  </p:cSld>
  <p:clrMapOvr>
    <a:masterClrMapping/>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nitt orange">
    <p:bg>
      <p:bgPr>
        <a:solidFill>
          <a:srgbClr val="FFFBF7"/>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8C68BD-4E56-AC47-146B-C4A0318D9AEC}"/>
              </a:ext>
            </a:extLst>
          </p:cNvPr>
          <p:cNvSpPr>
            <a:spLocks noGrp="1"/>
          </p:cNvSpPr>
          <p:nvPr>
            <p:ph type="body" sz="quarter" idx="13" hasCustomPrompt="1"/>
          </p:nvPr>
        </p:nvSpPr>
        <p:spPr>
          <a:xfrm>
            <a:off x="500063" y="1304365"/>
            <a:ext cx="11182350" cy="2189209"/>
          </a:xfrm>
          <a:prstGeom prst="rect">
            <a:avLst/>
          </a:prstGeom>
        </p:spPr>
        <p:txBody>
          <a:bodyPr anchor="b" anchorCtr="0">
            <a:normAutofit/>
          </a:bodyPr>
          <a:lstStyle>
            <a:lvl1pPr marL="0" indent="0">
              <a:buNone/>
              <a:defRPr sz="4800" b="1" i="0">
                <a:solidFill>
                  <a:srgbClr val="E47359"/>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26" name="Text Placeholder 25">
            <a:extLst>
              <a:ext uri="{FF2B5EF4-FFF2-40B4-BE49-F238E27FC236}">
                <a16:creationId xmlns:a16="http://schemas.microsoft.com/office/drawing/2014/main" id="{DA908874-0215-2367-DB6E-11202E533643}"/>
              </a:ext>
            </a:extLst>
          </p:cNvPr>
          <p:cNvSpPr>
            <a:spLocks noGrp="1"/>
          </p:cNvSpPr>
          <p:nvPr>
            <p:ph type="body" sz="quarter" idx="15" hasCustomPrompt="1"/>
          </p:nvPr>
        </p:nvSpPr>
        <p:spPr>
          <a:xfrm>
            <a:off x="500063" y="3494088"/>
            <a:ext cx="11182350" cy="1350962"/>
          </a:xfrm>
        </p:spPr>
        <p:txBody>
          <a:bodyPr/>
          <a:lstStyle>
            <a:lvl1pPr marL="0" indent="0">
              <a:buNone/>
              <a:defRPr>
                <a:solidFill>
                  <a:srgbClr val="E47359"/>
                </a:solidFill>
              </a:defRPr>
            </a:lvl1pPr>
          </a:lstStyle>
          <a:p>
            <a:pPr lvl="0"/>
            <a:r>
              <a:rPr lang="en-GB"/>
              <a:t>Click to edit Subtitle</a:t>
            </a:r>
          </a:p>
        </p:txBody>
      </p:sp>
      <p:sp>
        <p:nvSpPr>
          <p:cNvPr id="4" name="Textfeld 4">
            <a:extLst>
              <a:ext uri="{FF2B5EF4-FFF2-40B4-BE49-F238E27FC236}">
                <a16:creationId xmlns:a16="http://schemas.microsoft.com/office/drawing/2014/main" id="{52CAEFBA-337D-6F8A-1490-C4F48AECCD37}"/>
              </a:ext>
            </a:extLst>
          </p:cNvPr>
          <p:cNvSpPr txBox="1"/>
          <p:nvPr userDrawn="1"/>
        </p:nvSpPr>
        <p:spPr>
          <a:xfrm>
            <a:off x="9005013" y="449827"/>
            <a:ext cx="2176419" cy="553998"/>
          </a:xfrm>
          <a:prstGeom prst="rect">
            <a:avLst/>
          </a:prstGeom>
          <a:noFill/>
        </p:spPr>
        <p:txBody>
          <a:bodyPr wrap="square" lIns="91440" tIns="45720" rIns="91440" bIns="45720" rtlCol="0" anchor="t">
            <a:spAutoFit/>
          </a:bodyPr>
          <a:lstStyle/>
          <a:p>
            <a:r>
              <a:rPr lang="de-DE" sz="1000">
                <a:solidFill>
                  <a:srgbClr val="E47359"/>
                </a:solidFill>
                <a:latin typeface="Arial" panose="020B0604020202020204" pitchFamily="34" charset="0"/>
                <a:cs typeface="Arial" panose="020B0604020202020204" pitchFamily="34" charset="0"/>
              </a:rPr>
              <a:t>Pädagogische Hochschule </a:t>
            </a:r>
            <a:br>
              <a:rPr lang="de-DE" sz="1000">
                <a:solidFill>
                  <a:srgbClr val="E47359"/>
                </a:solidFill>
                <a:latin typeface="Arial" panose="020B0604020202020204" pitchFamily="34" charset="0"/>
                <a:cs typeface="Arial" panose="020B0604020202020204" pitchFamily="34" charset="0"/>
              </a:rPr>
            </a:br>
            <a:r>
              <a:rPr lang="de-DE" sz="1000">
                <a:solidFill>
                  <a:srgbClr val="E47359"/>
                </a:solidFill>
                <a:latin typeface="Arial" panose="020B0604020202020204" pitchFamily="34" charset="0"/>
                <a:cs typeface="Arial" panose="020B0604020202020204" pitchFamily="34" charset="0"/>
              </a:rPr>
              <a:t>Kärnten</a:t>
            </a:r>
            <a:br>
              <a:rPr lang="de-DE" sz="1000">
                <a:solidFill>
                  <a:srgbClr val="E47359"/>
                </a:solidFill>
                <a:latin typeface="Arial" panose="020B0604020202020204" pitchFamily="34" charset="0"/>
                <a:cs typeface="Arial" panose="020B0604020202020204" pitchFamily="34" charset="0"/>
              </a:rPr>
            </a:br>
            <a:r>
              <a:rPr lang="de-DE" sz="1000" b="1">
                <a:solidFill>
                  <a:srgbClr val="E47359"/>
                </a:solidFill>
                <a:latin typeface="Arial" panose="020B0604020202020204" pitchFamily="34" charset="0"/>
                <a:cs typeface="Arial" panose="020B0604020202020204" pitchFamily="34" charset="0"/>
              </a:rPr>
              <a:t>Viktor Frankl Hochschule</a:t>
            </a:r>
          </a:p>
        </p:txBody>
      </p:sp>
      <p:sp>
        <p:nvSpPr>
          <p:cNvPr id="6" name="Foliennummernplatzhalter 5">
            <a:extLst>
              <a:ext uri="{FF2B5EF4-FFF2-40B4-BE49-F238E27FC236}">
                <a16:creationId xmlns:a16="http://schemas.microsoft.com/office/drawing/2014/main" id="{09F657EB-78C1-1DAC-FBCE-84D9C9A2CE89}"/>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E47359"/>
                </a:solidFill>
                <a:latin typeface="Arial" panose="020B0604020202020204" pitchFamily="34" charset="0"/>
                <a:cs typeface="Arial" panose="020B0604020202020204" pitchFamily="34" charset="0"/>
              </a:rPr>
              <a:pPr/>
              <a:t>‹#›</a:t>
            </a:fld>
            <a:endParaRPr lang="de-DE" sz="1000" u="none">
              <a:solidFill>
                <a:srgbClr val="E47359"/>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4CE7B11-3977-29F6-5C13-0C5EDC9D84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2400" y="6145200"/>
            <a:ext cx="2032000" cy="406400"/>
          </a:xfrm>
          <a:prstGeom prst="rect">
            <a:avLst/>
          </a:prstGeom>
        </p:spPr>
      </p:pic>
      <p:pic>
        <p:nvPicPr>
          <p:cNvPr id="2" name="Picture 1">
            <a:extLst>
              <a:ext uri="{FF2B5EF4-FFF2-40B4-BE49-F238E27FC236}">
                <a16:creationId xmlns:a16="http://schemas.microsoft.com/office/drawing/2014/main" id="{9E6F7BD8-1BF2-1D64-700E-F29C89B0E82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01240" y="5792640"/>
            <a:ext cx="1798320" cy="731520"/>
          </a:xfrm>
          <a:prstGeom prst="rect">
            <a:avLst/>
          </a:prstGeom>
        </p:spPr>
      </p:pic>
    </p:spTree>
    <p:extLst>
      <p:ext uri="{BB962C8B-B14F-4D97-AF65-F5344CB8AC3E}">
        <p14:creationId xmlns:p14="http://schemas.microsoft.com/office/powerpoint/2010/main" val="2350728298"/>
      </p:ext>
    </p:extLst>
  </p:cSld>
  <p:clrMapOvr>
    <a:masterClrMapping/>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nitt orange invert">
    <p:bg>
      <p:bgPr>
        <a:solidFill>
          <a:srgbClr val="E47359"/>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8C68BD-4E56-AC47-146B-C4A0318D9AEC}"/>
              </a:ext>
            </a:extLst>
          </p:cNvPr>
          <p:cNvSpPr>
            <a:spLocks noGrp="1"/>
          </p:cNvSpPr>
          <p:nvPr>
            <p:ph type="body" sz="quarter" idx="13" hasCustomPrompt="1"/>
          </p:nvPr>
        </p:nvSpPr>
        <p:spPr>
          <a:xfrm>
            <a:off x="500063" y="1304365"/>
            <a:ext cx="11182350" cy="2189209"/>
          </a:xfrm>
          <a:prstGeom prst="rect">
            <a:avLst/>
          </a:prstGeom>
        </p:spPr>
        <p:txBody>
          <a:bodyPr anchor="b" anchorCtr="0">
            <a:normAutofit/>
          </a:bodyPr>
          <a:lstStyle>
            <a:lvl1pPr marL="0" indent="0">
              <a:buNone/>
              <a:defRPr sz="4800" b="1" i="0">
                <a:solidFill>
                  <a:schemeClr val="bg1"/>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26" name="Text Placeholder 25">
            <a:extLst>
              <a:ext uri="{FF2B5EF4-FFF2-40B4-BE49-F238E27FC236}">
                <a16:creationId xmlns:a16="http://schemas.microsoft.com/office/drawing/2014/main" id="{DA908874-0215-2367-DB6E-11202E533643}"/>
              </a:ext>
            </a:extLst>
          </p:cNvPr>
          <p:cNvSpPr>
            <a:spLocks noGrp="1"/>
          </p:cNvSpPr>
          <p:nvPr>
            <p:ph type="body" sz="quarter" idx="15" hasCustomPrompt="1"/>
          </p:nvPr>
        </p:nvSpPr>
        <p:spPr>
          <a:xfrm>
            <a:off x="500063" y="3494088"/>
            <a:ext cx="11182350" cy="1350962"/>
          </a:xfrm>
        </p:spPr>
        <p:txBody>
          <a:bodyPr/>
          <a:lstStyle>
            <a:lvl1pPr marL="0" indent="0">
              <a:buNone/>
              <a:defRPr>
                <a:solidFill>
                  <a:schemeClr val="bg1"/>
                </a:solidFill>
              </a:defRPr>
            </a:lvl1pPr>
          </a:lstStyle>
          <a:p>
            <a:pPr lvl="0"/>
            <a:r>
              <a:rPr lang="en-GB"/>
              <a:t>Click to edit Subtitle</a:t>
            </a:r>
          </a:p>
        </p:txBody>
      </p:sp>
      <p:sp>
        <p:nvSpPr>
          <p:cNvPr id="4" name="Textfeld 4">
            <a:extLst>
              <a:ext uri="{FF2B5EF4-FFF2-40B4-BE49-F238E27FC236}">
                <a16:creationId xmlns:a16="http://schemas.microsoft.com/office/drawing/2014/main" id="{52CAEFBA-337D-6F8A-1490-C4F48AECCD37}"/>
              </a:ext>
            </a:extLst>
          </p:cNvPr>
          <p:cNvSpPr txBox="1"/>
          <p:nvPr userDrawn="1"/>
        </p:nvSpPr>
        <p:spPr>
          <a:xfrm>
            <a:off x="9005013"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sp>
        <p:nvSpPr>
          <p:cNvPr id="6" name="Foliennummernplatzhalter 5">
            <a:extLst>
              <a:ext uri="{FF2B5EF4-FFF2-40B4-BE49-F238E27FC236}">
                <a16:creationId xmlns:a16="http://schemas.microsoft.com/office/drawing/2014/main" id="{09F657EB-78C1-1DAC-FBCE-84D9C9A2CE89}"/>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chemeClr val="bg1"/>
                </a:solidFill>
                <a:latin typeface="Arial" panose="020B0604020202020204" pitchFamily="34" charset="0"/>
                <a:cs typeface="Arial" panose="020B0604020202020204" pitchFamily="34" charset="0"/>
              </a:rPr>
              <a:pPr/>
              <a:t>‹#›</a:t>
            </a:fld>
            <a:endParaRPr lang="de-DE" sz="1000" u="none">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3D756B4-2D44-7D6A-88D4-1908BEB6C6E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7" name="Picture 6">
            <a:extLst>
              <a:ext uri="{FF2B5EF4-FFF2-40B4-BE49-F238E27FC236}">
                <a16:creationId xmlns:a16="http://schemas.microsoft.com/office/drawing/2014/main" id="{0FE0F5DE-8076-AF7B-7D90-3C52BDDAD66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2043469974"/>
      </p:ext>
    </p:extLst>
  </p:cSld>
  <p:clrMapOvr>
    <a:masterClrMapping/>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nitt grün">
    <p:bg>
      <p:bgPr>
        <a:solidFill>
          <a:srgbClr val="FFFBF7"/>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8C68BD-4E56-AC47-146B-C4A0318D9AEC}"/>
              </a:ext>
            </a:extLst>
          </p:cNvPr>
          <p:cNvSpPr>
            <a:spLocks noGrp="1"/>
          </p:cNvSpPr>
          <p:nvPr>
            <p:ph type="body" sz="quarter" idx="13" hasCustomPrompt="1"/>
          </p:nvPr>
        </p:nvSpPr>
        <p:spPr>
          <a:xfrm>
            <a:off x="500063" y="1304365"/>
            <a:ext cx="11182350" cy="2189209"/>
          </a:xfrm>
          <a:prstGeom prst="rect">
            <a:avLst/>
          </a:prstGeom>
        </p:spPr>
        <p:txBody>
          <a:bodyPr anchor="b" anchorCtr="0">
            <a:normAutofit/>
          </a:bodyPr>
          <a:lstStyle>
            <a:lvl1pPr marL="0" indent="0">
              <a:buNone/>
              <a:defRPr sz="4800" b="1" i="0">
                <a:solidFill>
                  <a:srgbClr val="6E7B30"/>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26" name="Text Placeholder 25">
            <a:extLst>
              <a:ext uri="{FF2B5EF4-FFF2-40B4-BE49-F238E27FC236}">
                <a16:creationId xmlns:a16="http://schemas.microsoft.com/office/drawing/2014/main" id="{DA908874-0215-2367-DB6E-11202E533643}"/>
              </a:ext>
            </a:extLst>
          </p:cNvPr>
          <p:cNvSpPr>
            <a:spLocks noGrp="1"/>
          </p:cNvSpPr>
          <p:nvPr>
            <p:ph type="body" sz="quarter" idx="15" hasCustomPrompt="1"/>
          </p:nvPr>
        </p:nvSpPr>
        <p:spPr>
          <a:xfrm>
            <a:off x="500063" y="3494088"/>
            <a:ext cx="11182350" cy="1350962"/>
          </a:xfrm>
        </p:spPr>
        <p:txBody>
          <a:bodyPr/>
          <a:lstStyle>
            <a:lvl1pPr marL="0" indent="0">
              <a:buNone/>
              <a:defRPr>
                <a:solidFill>
                  <a:srgbClr val="6E7B30"/>
                </a:solidFill>
              </a:defRPr>
            </a:lvl1pPr>
          </a:lstStyle>
          <a:p>
            <a:pPr lvl="0"/>
            <a:r>
              <a:rPr lang="en-GB"/>
              <a:t>Click to edit Subtitle</a:t>
            </a:r>
          </a:p>
        </p:txBody>
      </p:sp>
      <p:sp>
        <p:nvSpPr>
          <p:cNvPr id="4" name="Textfeld 4">
            <a:extLst>
              <a:ext uri="{FF2B5EF4-FFF2-40B4-BE49-F238E27FC236}">
                <a16:creationId xmlns:a16="http://schemas.microsoft.com/office/drawing/2014/main" id="{52CAEFBA-337D-6F8A-1490-C4F48AECCD37}"/>
              </a:ext>
            </a:extLst>
          </p:cNvPr>
          <p:cNvSpPr txBox="1"/>
          <p:nvPr userDrawn="1"/>
        </p:nvSpPr>
        <p:spPr>
          <a:xfrm>
            <a:off x="9005013" y="449827"/>
            <a:ext cx="2176419" cy="553998"/>
          </a:xfrm>
          <a:prstGeom prst="rect">
            <a:avLst/>
          </a:prstGeom>
          <a:noFill/>
        </p:spPr>
        <p:txBody>
          <a:bodyPr wrap="square" lIns="91440" tIns="45720" rIns="91440" bIns="45720" rtlCol="0" anchor="t">
            <a:spAutoFit/>
          </a:bodyPr>
          <a:lstStyle/>
          <a:p>
            <a:r>
              <a:rPr lang="de-DE" sz="1000">
                <a:solidFill>
                  <a:srgbClr val="6E7B30"/>
                </a:solidFill>
                <a:latin typeface="Arial" panose="020B0604020202020204" pitchFamily="34" charset="0"/>
                <a:cs typeface="Arial" panose="020B0604020202020204" pitchFamily="34" charset="0"/>
              </a:rPr>
              <a:t>Pädagogische Hochschule </a:t>
            </a:r>
            <a:br>
              <a:rPr lang="de-DE" sz="1000">
                <a:solidFill>
                  <a:srgbClr val="6E7B30"/>
                </a:solidFill>
                <a:latin typeface="Arial" panose="020B0604020202020204" pitchFamily="34" charset="0"/>
                <a:cs typeface="Arial" panose="020B0604020202020204" pitchFamily="34" charset="0"/>
              </a:rPr>
            </a:br>
            <a:r>
              <a:rPr lang="de-DE" sz="1000">
                <a:solidFill>
                  <a:srgbClr val="6E7B30"/>
                </a:solidFill>
                <a:latin typeface="Arial" panose="020B0604020202020204" pitchFamily="34" charset="0"/>
                <a:cs typeface="Arial" panose="020B0604020202020204" pitchFamily="34" charset="0"/>
              </a:rPr>
              <a:t>Kärnten</a:t>
            </a:r>
            <a:br>
              <a:rPr lang="de-DE" sz="1000">
                <a:solidFill>
                  <a:srgbClr val="6E7B30"/>
                </a:solidFill>
                <a:latin typeface="Arial" panose="020B0604020202020204" pitchFamily="34" charset="0"/>
                <a:cs typeface="Arial" panose="020B0604020202020204" pitchFamily="34" charset="0"/>
              </a:rPr>
            </a:br>
            <a:r>
              <a:rPr lang="de-DE" sz="1000" b="1">
                <a:solidFill>
                  <a:srgbClr val="6E7B30"/>
                </a:solidFill>
                <a:latin typeface="Arial" panose="020B0604020202020204" pitchFamily="34" charset="0"/>
                <a:cs typeface="Arial" panose="020B0604020202020204" pitchFamily="34" charset="0"/>
              </a:rPr>
              <a:t>Viktor Frankl Hochschule</a:t>
            </a:r>
          </a:p>
        </p:txBody>
      </p:sp>
      <p:sp>
        <p:nvSpPr>
          <p:cNvPr id="6" name="Foliennummernplatzhalter 5">
            <a:extLst>
              <a:ext uri="{FF2B5EF4-FFF2-40B4-BE49-F238E27FC236}">
                <a16:creationId xmlns:a16="http://schemas.microsoft.com/office/drawing/2014/main" id="{09F657EB-78C1-1DAC-FBCE-84D9C9A2CE89}"/>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6E7B30"/>
                </a:solidFill>
                <a:latin typeface="Arial" panose="020B0604020202020204" pitchFamily="34" charset="0"/>
                <a:cs typeface="Arial" panose="020B0604020202020204" pitchFamily="34" charset="0"/>
              </a:rPr>
              <a:pPr/>
              <a:t>‹#›</a:t>
            </a:fld>
            <a:endParaRPr lang="de-DE" sz="1000" u="none">
              <a:solidFill>
                <a:srgbClr val="6E7B3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422A850-2ED9-C158-891B-52CCEAE4749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2400" y="6145200"/>
            <a:ext cx="2032000" cy="406400"/>
          </a:xfrm>
          <a:prstGeom prst="rect">
            <a:avLst/>
          </a:prstGeom>
        </p:spPr>
      </p:pic>
      <p:pic>
        <p:nvPicPr>
          <p:cNvPr id="2" name="Picture 1">
            <a:extLst>
              <a:ext uri="{FF2B5EF4-FFF2-40B4-BE49-F238E27FC236}">
                <a16:creationId xmlns:a16="http://schemas.microsoft.com/office/drawing/2014/main" id="{43D8A499-1D74-0BFA-03CD-4BD72D1527C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01240" y="5792640"/>
            <a:ext cx="1798320" cy="731520"/>
          </a:xfrm>
          <a:prstGeom prst="rect">
            <a:avLst/>
          </a:prstGeom>
        </p:spPr>
      </p:pic>
    </p:spTree>
    <p:extLst>
      <p:ext uri="{BB962C8B-B14F-4D97-AF65-F5344CB8AC3E}">
        <p14:creationId xmlns:p14="http://schemas.microsoft.com/office/powerpoint/2010/main" val="2776465529"/>
      </p:ext>
    </p:extLst>
  </p:cSld>
  <p:clrMapOvr>
    <a:masterClrMapping/>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schnitt grün invert">
    <p:bg>
      <p:bgPr>
        <a:solidFill>
          <a:srgbClr val="6E7B30"/>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8C68BD-4E56-AC47-146B-C4A0318D9AEC}"/>
              </a:ext>
            </a:extLst>
          </p:cNvPr>
          <p:cNvSpPr>
            <a:spLocks noGrp="1"/>
          </p:cNvSpPr>
          <p:nvPr>
            <p:ph type="body" sz="quarter" idx="13" hasCustomPrompt="1"/>
          </p:nvPr>
        </p:nvSpPr>
        <p:spPr>
          <a:xfrm>
            <a:off x="500063" y="1304365"/>
            <a:ext cx="11182350" cy="2189209"/>
          </a:xfrm>
          <a:prstGeom prst="rect">
            <a:avLst/>
          </a:prstGeom>
        </p:spPr>
        <p:txBody>
          <a:bodyPr anchor="b" anchorCtr="0">
            <a:normAutofit/>
          </a:bodyPr>
          <a:lstStyle>
            <a:lvl1pPr marL="0" indent="0">
              <a:buNone/>
              <a:defRPr sz="4800" b="1" i="0">
                <a:solidFill>
                  <a:schemeClr val="bg1"/>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26" name="Text Placeholder 25">
            <a:extLst>
              <a:ext uri="{FF2B5EF4-FFF2-40B4-BE49-F238E27FC236}">
                <a16:creationId xmlns:a16="http://schemas.microsoft.com/office/drawing/2014/main" id="{DA908874-0215-2367-DB6E-11202E533643}"/>
              </a:ext>
            </a:extLst>
          </p:cNvPr>
          <p:cNvSpPr>
            <a:spLocks noGrp="1"/>
          </p:cNvSpPr>
          <p:nvPr>
            <p:ph type="body" sz="quarter" idx="15" hasCustomPrompt="1"/>
          </p:nvPr>
        </p:nvSpPr>
        <p:spPr>
          <a:xfrm>
            <a:off x="500063" y="3494088"/>
            <a:ext cx="11182350" cy="1350962"/>
          </a:xfrm>
        </p:spPr>
        <p:txBody>
          <a:bodyPr/>
          <a:lstStyle>
            <a:lvl1pPr marL="0" indent="0">
              <a:buNone/>
              <a:defRPr>
                <a:solidFill>
                  <a:schemeClr val="bg1"/>
                </a:solidFill>
              </a:defRPr>
            </a:lvl1pPr>
          </a:lstStyle>
          <a:p>
            <a:pPr lvl="0"/>
            <a:r>
              <a:rPr lang="en-GB"/>
              <a:t>Click to edit Subtitle</a:t>
            </a:r>
          </a:p>
        </p:txBody>
      </p:sp>
      <p:sp>
        <p:nvSpPr>
          <p:cNvPr id="4" name="Textfeld 4">
            <a:extLst>
              <a:ext uri="{FF2B5EF4-FFF2-40B4-BE49-F238E27FC236}">
                <a16:creationId xmlns:a16="http://schemas.microsoft.com/office/drawing/2014/main" id="{52CAEFBA-337D-6F8A-1490-C4F48AECCD37}"/>
              </a:ext>
            </a:extLst>
          </p:cNvPr>
          <p:cNvSpPr txBox="1"/>
          <p:nvPr userDrawn="1"/>
        </p:nvSpPr>
        <p:spPr>
          <a:xfrm>
            <a:off x="9005013"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sp>
        <p:nvSpPr>
          <p:cNvPr id="6" name="Foliennummernplatzhalter 5">
            <a:extLst>
              <a:ext uri="{FF2B5EF4-FFF2-40B4-BE49-F238E27FC236}">
                <a16:creationId xmlns:a16="http://schemas.microsoft.com/office/drawing/2014/main" id="{09F657EB-78C1-1DAC-FBCE-84D9C9A2CE89}"/>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chemeClr val="bg1"/>
                </a:solidFill>
                <a:latin typeface="Arial" panose="020B0604020202020204" pitchFamily="34" charset="0"/>
                <a:cs typeface="Arial" panose="020B0604020202020204" pitchFamily="34" charset="0"/>
              </a:rPr>
              <a:pPr/>
              <a:t>‹#›</a:t>
            </a:fld>
            <a:endParaRPr lang="de-DE" sz="1000" u="none">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F9A5F44-4CCB-D954-0B86-6D3A915A0D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7" name="Picture 6">
            <a:extLst>
              <a:ext uri="{FF2B5EF4-FFF2-40B4-BE49-F238E27FC236}">
                <a16:creationId xmlns:a16="http://schemas.microsoft.com/office/drawing/2014/main" id="{6AD3083F-80F0-7B27-598D-903DFB30A70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589702664"/>
      </p:ext>
    </p:extLst>
  </p:cSld>
  <p:clrMapOvr>
    <a:masterClrMapping/>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nitt violett">
    <p:bg>
      <p:bgPr>
        <a:solidFill>
          <a:srgbClr val="FFFBF7"/>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8C68BD-4E56-AC47-146B-C4A0318D9AEC}"/>
              </a:ext>
            </a:extLst>
          </p:cNvPr>
          <p:cNvSpPr>
            <a:spLocks noGrp="1"/>
          </p:cNvSpPr>
          <p:nvPr>
            <p:ph type="body" sz="quarter" idx="13" hasCustomPrompt="1"/>
          </p:nvPr>
        </p:nvSpPr>
        <p:spPr>
          <a:xfrm>
            <a:off x="500063" y="1304365"/>
            <a:ext cx="11182350" cy="2189209"/>
          </a:xfrm>
          <a:prstGeom prst="rect">
            <a:avLst/>
          </a:prstGeom>
        </p:spPr>
        <p:txBody>
          <a:bodyPr anchor="b" anchorCtr="0">
            <a:normAutofit/>
          </a:bodyPr>
          <a:lstStyle>
            <a:lvl1pPr marL="0" indent="0">
              <a:buNone/>
              <a:defRPr sz="4800" b="1" i="0">
                <a:solidFill>
                  <a:srgbClr val="6B58A6"/>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26" name="Text Placeholder 25">
            <a:extLst>
              <a:ext uri="{FF2B5EF4-FFF2-40B4-BE49-F238E27FC236}">
                <a16:creationId xmlns:a16="http://schemas.microsoft.com/office/drawing/2014/main" id="{DA908874-0215-2367-DB6E-11202E533643}"/>
              </a:ext>
            </a:extLst>
          </p:cNvPr>
          <p:cNvSpPr>
            <a:spLocks noGrp="1"/>
          </p:cNvSpPr>
          <p:nvPr>
            <p:ph type="body" sz="quarter" idx="15" hasCustomPrompt="1"/>
          </p:nvPr>
        </p:nvSpPr>
        <p:spPr>
          <a:xfrm>
            <a:off x="500063" y="3494088"/>
            <a:ext cx="11182350" cy="1350962"/>
          </a:xfrm>
        </p:spPr>
        <p:txBody>
          <a:bodyPr/>
          <a:lstStyle>
            <a:lvl1pPr marL="0" indent="0">
              <a:buNone/>
              <a:defRPr>
                <a:solidFill>
                  <a:srgbClr val="6B58A6"/>
                </a:solidFill>
              </a:defRPr>
            </a:lvl1pPr>
          </a:lstStyle>
          <a:p>
            <a:pPr lvl="0"/>
            <a:r>
              <a:rPr lang="en-GB"/>
              <a:t>Click to edit Subtitle</a:t>
            </a:r>
          </a:p>
        </p:txBody>
      </p:sp>
      <p:sp>
        <p:nvSpPr>
          <p:cNvPr id="4" name="Textfeld 4">
            <a:extLst>
              <a:ext uri="{FF2B5EF4-FFF2-40B4-BE49-F238E27FC236}">
                <a16:creationId xmlns:a16="http://schemas.microsoft.com/office/drawing/2014/main" id="{52CAEFBA-337D-6F8A-1490-C4F48AECCD37}"/>
              </a:ext>
            </a:extLst>
          </p:cNvPr>
          <p:cNvSpPr txBox="1"/>
          <p:nvPr userDrawn="1"/>
        </p:nvSpPr>
        <p:spPr>
          <a:xfrm>
            <a:off x="9005013" y="449827"/>
            <a:ext cx="2176419" cy="553998"/>
          </a:xfrm>
          <a:prstGeom prst="rect">
            <a:avLst/>
          </a:prstGeom>
          <a:noFill/>
        </p:spPr>
        <p:txBody>
          <a:bodyPr wrap="square" lIns="91440" tIns="45720" rIns="91440" bIns="45720" rtlCol="0" anchor="t">
            <a:spAutoFit/>
          </a:bodyPr>
          <a:lstStyle/>
          <a:p>
            <a:r>
              <a:rPr lang="de-DE" sz="1000">
                <a:solidFill>
                  <a:srgbClr val="6B58A6"/>
                </a:solidFill>
                <a:latin typeface="Arial" panose="020B0604020202020204" pitchFamily="34" charset="0"/>
                <a:cs typeface="Arial" panose="020B0604020202020204" pitchFamily="34" charset="0"/>
              </a:rPr>
              <a:t>Pädagogische Hochschule </a:t>
            </a:r>
            <a:br>
              <a:rPr lang="de-DE" sz="1000">
                <a:solidFill>
                  <a:srgbClr val="6B58A6"/>
                </a:solidFill>
                <a:latin typeface="Arial" panose="020B0604020202020204" pitchFamily="34" charset="0"/>
                <a:cs typeface="Arial" panose="020B0604020202020204" pitchFamily="34" charset="0"/>
              </a:rPr>
            </a:br>
            <a:r>
              <a:rPr lang="de-DE" sz="1000">
                <a:solidFill>
                  <a:srgbClr val="6B58A6"/>
                </a:solidFill>
                <a:latin typeface="Arial" panose="020B0604020202020204" pitchFamily="34" charset="0"/>
                <a:cs typeface="Arial" panose="020B0604020202020204" pitchFamily="34" charset="0"/>
              </a:rPr>
              <a:t>Kärnten</a:t>
            </a:r>
            <a:br>
              <a:rPr lang="de-DE" sz="1000">
                <a:solidFill>
                  <a:srgbClr val="6B58A6"/>
                </a:solidFill>
                <a:latin typeface="Arial" panose="020B0604020202020204" pitchFamily="34" charset="0"/>
                <a:cs typeface="Arial" panose="020B0604020202020204" pitchFamily="34" charset="0"/>
              </a:rPr>
            </a:br>
            <a:r>
              <a:rPr lang="de-DE" sz="1000" b="1">
                <a:solidFill>
                  <a:srgbClr val="6B58A6"/>
                </a:solidFill>
                <a:latin typeface="Arial" panose="020B0604020202020204" pitchFamily="34" charset="0"/>
                <a:cs typeface="Arial" panose="020B0604020202020204" pitchFamily="34" charset="0"/>
              </a:rPr>
              <a:t>Viktor Frankl Hochschule</a:t>
            </a:r>
          </a:p>
        </p:txBody>
      </p:sp>
      <p:sp>
        <p:nvSpPr>
          <p:cNvPr id="6" name="Foliennummernplatzhalter 5">
            <a:extLst>
              <a:ext uri="{FF2B5EF4-FFF2-40B4-BE49-F238E27FC236}">
                <a16:creationId xmlns:a16="http://schemas.microsoft.com/office/drawing/2014/main" id="{09F657EB-78C1-1DAC-FBCE-84D9C9A2CE89}"/>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6B58A6"/>
                </a:solidFill>
                <a:latin typeface="Arial" panose="020B0604020202020204" pitchFamily="34" charset="0"/>
                <a:cs typeface="Arial" panose="020B0604020202020204" pitchFamily="34" charset="0"/>
              </a:rPr>
              <a:pPr/>
              <a:t>‹#›</a:t>
            </a:fld>
            <a:endParaRPr lang="de-DE" sz="1000" u="none">
              <a:solidFill>
                <a:srgbClr val="6B58A6"/>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4267043-4376-43BA-A94C-11D4722A404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2400" y="6145200"/>
            <a:ext cx="2032000" cy="406400"/>
          </a:xfrm>
          <a:prstGeom prst="rect">
            <a:avLst/>
          </a:prstGeom>
        </p:spPr>
      </p:pic>
      <p:pic>
        <p:nvPicPr>
          <p:cNvPr id="2" name="Picture 1">
            <a:extLst>
              <a:ext uri="{FF2B5EF4-FFF2-40B4-BE49-F238E27FC236}">
                <a16:creationId xmlns:a16="http://schemas.microsoft.com/office/drawing/2014/main" id="{B0DFBC55-A99C-CE73-BB44-E696448E37B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7600" y="5853600"/>
            <a:ext cx="1638300" cy="609600"/>
          </a:xfrm>
          <a:prstGeom prst="rect">
            <a:avLst/>
          </a:prstGeom>
        </p:spPr>
      </p:pic>
    </p:spTree>
    <p:extLst>
      <p:ext uri="{BB962C8B-B14F-4D97-AF65-F5344CB8AC3E}">
        <p14:creationId xmlns:p14="http://schemas.microsoft.com/office/powerpoint/2010/main" val="241561755"/>
      </p:ext>
    </p:extLst>
  </p:cSld>
  <p:clrMapOvr>
    <a:masterClrMapping/>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schnitt violett invert">
    <p:bg>
      <p:bgPr>
        <a:solidFill>
          <a:srgbClr val="6B58A6"/>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8C68BD-4E56-AC47-146B-C4A0318D9AEC}"/>
              </a:ext>
            </a:extLst>
          </p:cNvPr>
          <p:cNvSpPr>
            <a:spLocks noGrp="1"/>
          </p:cNvSpPr>
          <p:nvPr>
            <p:ph type="body" sz="quarter" idx="13" hasCustomPrompt="1"/>
          </p:nvPr>
        </p:nvSpPr>
        <p:spPr>
          <a:xfrm>
            <a:off x="500063" y="1304365"/>
            <a:ext cx="11182350" cy="2189209"/>
          </a:xfrm>
          <a:prstGeom prst="rect">
            <a:avLst/>
          </a:prstGeom>
        </p:spPr>
        <p:txBody>
          <a:bodyPr anchor="b" anchorCtr="0">
            <a:normAutofit/>
          </a:bodyPr>
          <a:lstStyle>
            <a:lvl1pPr marL="0" indent="0">
              <a:buNone/>
              <a:defRPr sz="4800" b="1" i="0">
                <a:solidFill>
                  <a:schemeClr val="bg1"/>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26" name="Text Placeholder 25">
            <a:extLst>
              <a:ext uri="{FF2B5EF4-FFF2-40B4-BE49-F238E27FC236}">
                <a16:creationId xmlns:a16="http://schemas.microsoft.com/office/drawing/2014/main" id="{DA908874-0215-2367-DB6E-11202E533643}"/>
              </a:ext>
            </a:extLst>
          </p:cNvPr>
          <p:cNvSpPr>
            <a:spLocks noGrp="1"/>
          </p:cNvSpPr>
          <p:nvPr>
            <p:ph type="body" sz="quarter" idx="15" hasCustomPrompt="1"/>
          </p:nvPr>
        </p:nvSpPr>
        <p:spPr>
          <a:xfrm>
            <a:off x="500063" y="3494088"/>
            <a:ext cx="11182350" cy="1350962"/>
          </a:xfrm>
        </p:spPr>
        <p:txBody>
          <a:bodyPr/>
          <a:lstStyle>
            <a:lvl1pPr marL="0" indent="0">
              <a:buNone/>
              <a:defRPr>
                <a:solidFill>
                  <a:schemeClr val="bg1"/>
                </a:solidFill>
              </a:defRPr>
            </a:lvl1pPr>
          </a:lstStyle>
          <a:p>
            <a:pPr lvl="0"/>
            <a:r>
              <a:rPr lang="en-GB"/>
              <a:t>Click to edit Subtitle</a:t>
            </a:r>
          </a:p>
        </p:txBody>
      </p:sp>
      <p:sp>
        <p:nvSpPr>
          <p:cNvPr id="4" name="Textfeld 4">
            <a:extLst>
              <a:ext uri="{FF2B5EF4-FFF2-40B4-BE49-F238E27FC236}">
                <a16:creationId xmlns:a16="http://schemas.microsoft.com/office/drawing/2014/main" id="{52CAEFBA-337D-6F8A-1490-C4F48AECCD37}"/>
              </a:ext>
            </a:extLst>
          </p:cNvPr>
          <p:cNvSpPr txBox="1"/>
          <p:nvPr userDrawn="1"/>
        </p:nvSpPr>
        <p:spPr>
          <a:xfrm>
            <a:off x="9005013"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sp>
        <p:nvSpPr>
          <p:cNvPr id="6" name="Foliennummernplatzhalter 5">
            <a:extLst>
              <a:ext uri="{FF2B5EF4-FFF2-40B4-BE49-F238E27FC236}">
                <a16:creationId xmlns:a16="http://schemas.microsoft.com/office/drawing/2014/main" id="{09F657EB-78C1-1DAC-FBCE-84D9C9A2CE89}"/>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chemeClr val="bg1"/>
                </a:solidFill>
                <a:latin typeface="Arial" panose="020B0604020202020204" pitchFamily="34" charset="0"/>
                <a:cs typeface="Arial" panose="020B0604020202020204" pitchFamily="34" charset="0"/>
              </a:rPr>
              <a:pPr/>
              <a:t>‹#›</a:t>
            </a:fld>
            <a:endParaRPr lang="de-DE" sz="1000" u="none">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7104567-9D9C-211C-CF23-44D01069A6C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7" name="Picture 6">
            <a:extLst>
              <a:ext uri="{FF2B5EF4-FFF2-40B4-BE49-F238E27FC236}">
                <a16:creationId xmlns:a16="http://schemas.microsoft.com/office/drawing/2014/main" id="{F730A4D5-A6D1-3A15-1862-556F9AAC5B8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1274750996"/>
      </p:ext>
    </p:extLst>
  </p:cSld>
  <p:clrMapOvr>
    <a:masterClrMapping/>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1 blau">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E9D7-F0D9-6779-3B6E-0DD552F62596}"/>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3662AE"/>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879139"/>
            <a:ext cx="11166428"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a:p>
            <a:r>
              <a:rPr lang="de-AT" sz="2800" b="1"/>
              <a:t>At </a:t>
            </a:r>
            <a:r>
              <a:rPr lang="de-AT" sz="2800" b="1" err="1"/>
              <a:t>vero</a:t>
            </a:r>
            <a:r>
              <a:rPr lang="de-AT" sz="2800" b="1"/>
              <a:t> </a:t>
            </a:r>
            <a:r>
              <a:rPr lang="de-AT" sz="2800" b="1" err="1"/>
              <a:t>eos</a:t>
            </a:r>
            <a:r>
              <a:rPr lang="de-AT" sz="2800" b="1"/>
              <a:t> et </a:t>
            </a:r>
            <a:r>
              <a:rPr lang="de-AT" sz="2800" b="1" err="1"/>
              <a:t>accusam</a:t>
            </a:r>
            <a:r>
              <a:rPr lang="de-AT" sz="2800" b="1"/>
              <a:t> et </a:t>
            </a:r>
            <a:r>
              <a:rPr lang="de-AT" sz="2800" b="1" err="1"/>
              <a:t>justo</a:t>
            </a:r>
            <a:r>
              <a:rPr lang="de-AT" sz="2800" b="1"/>
              <a:t> </a:t>
            </a:r>
            <a:r>
              <a:rPr lang="de-AT" sz="2800" b="1" err="1"/>
              <a:t>duo</a:t>
            </a:r>
            <a:r>
              <a:rPr lang="de-AT" sz="2800" b="1"/>
              <a:t> </a:t>
            </a:r>
            <a:r>
              <a:rPr lang="de-AT" sz="2800" b="1" err="1"/>
              <a:t>dolores</a:t>
            </a:r>
            <a:r>
              <a:rPr lang="de-AT" sz="2800" b="1"/>
              <a:t> et </a:t>
            </a:r>
            <a:r>
              <a:rPr lang="de-AT" sz="2800" b="1" err="1"/>
              <a:t>ea</a:t>
            </a:r>
            <a:r>
              <a:rPr lang="de-AT" sz="2800" b="1"/>
              <a:t> </a:t>
            </a:r>
            <a:r>
              <a:rPr lang="de-AT" sz="2800" b="1" err="1"/>
              <a:t>rebum</a:t>
            </a:r>
            <a:r>
              <a:rPr lang="de-AT" sz="2800" b="1"/>
              <a:t>.</a:t>
            </a:r>
          </a:p>
          <a:p>
            <a:endParaRPr lang="de-AT" sz="2800"/>
          </a:p>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a:t>
            </a:r>
          </a:p>
          <a:p>
            <a:endParaRPr lang="de-AT" sz="2800"/>
          </a:p>
          <a:p>
            <a:endParaRPr lang="de-AT" sz="2800"/>
          </a:p>
          <a:p>
            <a:endParaRPr lang="de-AT" sz="2800"/>
          </a:p>
        </p:txBody>
      </p:sp>
      <p:sp>
        <p:nvSpPr>
          <p:cNvPr id="8" name="Content Placeholder 3">
            <a:extLst>
              <a:ext uri="{FF2B5EF4-FFF2-40B4-BE49-F238E27FC236}">
                <a16:creationId xmlns:a16="http://schemas.microsoft.com/office/drawing/2014/main" id="{CD2A8212-F725-25E0-DCA1-7F7847BF93D2}"/>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chemeClr val="accent1"/>
                </a:solidFill>
              </a:defRPr>
            </a:lvl1pPr>
          </a:lstStyle>
          <a:p>
            <a:r>
              <a:rPr lang="en-AT"/>
              <a:t>Footnote</a:t>
            </a:r>
          </a:p>
        </p:txBody>
      </p:sp>
      <p:sp>
        <p:nvSpPr>
          <p:cNvPr id="7" name="Foliennummernplatzhalter 5">
            <a:extLst>
              <a:ext uri="{FF2B5EF4-FFF2-40B4-BE49-F238E27FC236}">
                <a16:creationId xmlns:a16="http://schemas.microsoft.com/office/drawing/2014/main" id="{FC381631-6440-9055-6F2A-90EFD7A1CC6E}"/>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3662AE"/>
                </a:solidFill>
                <a:latin typeface="Arial" panose="020B0604020202020204" pitchFamily="34" charset="0"/>
                <a:cs typeface="Arial" panose="020B0604020202020204" pitchFamily="34" charset="0"/>
              </a:rPr>
              <a:pPr/>
              <a:t>‹#›</a:t>
            </a:fld>
            <a:endParaRPr lang="de-DE" sz="1000" u="none">
              <a:solidFill>
                <a:srgbClr val="3662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864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1 oran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E9D7-F0D9-6779-3B6E-0DD552F62596}"/>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E47359"/>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879139"/>
            <a:ext cx="11166428"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a:p>
            <a:r>
              <a:rPr lang="de-AT" sz="2800" b="1"/>
              <a:t>At </a:t>
            </a:r>
            <a:r>
              <a:rPr lang="de-AT" sz="2800" b="1" err="1"/>
              <a:t>vero</a:t>
            </a:r>
            <a:r>
              <a:rPr lang="de-AT" sz="2800" b="1"/>
              <a:t> </a:t>
            </a:r>
            <a:r>
              <a:rPr lang="de-AT" sz="2800" b="1" err="1"/>
              <a:t>eos</a:t>
            </a:r>
            <a:r>
              <a:rPr lang="de-AT" sz="2800" b="1"/>
              <a:t> et </a:t>
            </a:r>
            <a:r>
              <a:rPr lang="de-AT" sz="2800" b="1" err="1"/>
              <a:t>accusam</a:t>
            </a:r>
            <a:r>
              <a:rPr lang="de-AT" sz="2800" b="1"/>
              <a:t> et </a:t>
            </a:r>
            <a:r>
              <a:rPr lang="de-AT" sz="2800" b="1" err="1"/>
              <a:t>justo</a:t>
            </a:r>
            <a:r>
              <a:rPr lang="de-AT" sz="2800" b="1"/>
              <a:t> </a:t>
            </a:r>
            <a:r>
              <a:rPr lang="de-AT" sz="2800" b="1" err="1"/>
              <a:t>duo</a:t>
            </a:r>
            <a:r>
              <a:rPr lang="de-AT" sz="2800" b="1"/>
              <a:t> </a:t>
            </a:r>
            <a:r>
              <a:rPr lang="de-AT" sz="2800" b="1" err="1"/>
              <a:t>dolores</a:t>
            </a:r>
            <a:r>
              <a:rPr lang="de-AT" sz="2800" b="1"/>
              <a:t> et </a:t>
            </a:r>
            <a:r>
              <a:rPr lang="de-AT" sz="2800" b="1" err="1"/>
              <a:t>ea</a:t>
            </a:r>
            <a:r>
              <a:rPr lang="de-AT" sz="2800" b="1"/>
              <a:t> </a:t>
            </a:r>
            <a:r>
              <a:rPr lang="de-AT" sz="2800" b="1" err="1"/>
              <a:t>rebum</a:t>
            </a:r>
            <a:r>
              <a:rPr lang="de-AT" sz="2800" b="1"/>
              <a:t>.</a:t>
            </a:r>
          </a:p>
          <a:p>
            <a:endParaRPr lang="de-AT" sz="2800"/>
          </a:p>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a:t>
            </a:r>
          </a:p>
          <a:p>
            <a:endParaRPr lang="de-AT" sz="2800"/>
          </a:p>
          <a:p>
            <a:endParaRPr lang="de-AT" sz="2800"/>
          </a:p>
          <a:p>
            <a:endParaRPr lang="de-AT" sz="2800"/>
          </a:p>
        </p:txBody>
      </p:sp>
      <p:sp>
        <p:nvSpPr>
          <p:cNvPr id="8" name="Content Placeholder 3">
            <a:extLst>
              <a:ext uri="{FF2B5EF4-FFF2-40B4-BE49-F238E27FC236}">
                <a16:creationId xmlns:a16="http://schemas.microsoft.com/office/drawing/2014/main" id="{CD2A8212-F725-25E0-DCA1-7F7847BF93D2}"/>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rgbClr val="E47359"/>
                </a:solidFill>
              </a:defRPr>
            </a:lvl1pPr>
          </a:lstStyle>
          <a:p>
            <a:r>
              <a:rPr lang="en-AT"/>
              <a:t>Footnote</a:t>
            </a:r>
          </a:p>
        </p:txBody>
      </p:sp>
      <p:sp>
        <p:nvSpPr>
          <p:cNvPr id="7" name="Foliennummernplatzhalter 5">
            <a:extLst>
              <a:ext uri="{FF2B5EF4-FFF2-40B4-BE49-F238E27FC236}">
                <a16:creationId xmlns:a16="http://schemas.microsoft.com/office/drawing/2014/main" id="{FC381631-6440-9055-6F2A-90EFD7A1CC6E}"/>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E47359"/>
                </a:solidFill>
                <a:latin typeface="Arial" panose="020B0604020202020204" pitchFamily="34" charset="0"/>
                <a:cs typeface="Arial" panose="020B0604020202020204" pitchFamily="34" charset="0"/>
              </a:rPr>
              <a:pPr/>
              <a:t>‹#›</a:t>
            </a:fld>
            <a:endParaRPr lang="de-DE" sz="1000" u="none">
              <a:solidFill>
                <a:srgbClr val="E473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169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1 grü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E9D7-F0D9-6779-3B6E-0DD552F62596}"/>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6E7B30"/>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879139"/>
            <a:ext cx="11166428"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a:p>
            <a:r>
              <a:rPr lang="de-AT" sz="2800" b="1"/>
              <a:t>At </a:t>
            </a:r>
            <a:r>
              <a:rPr lang="de-AT" sz="2800" b="1" err="1"/>
              <a:t>vero</a:t>
            </a:r>
            <a:r>
              <a:rPr lang="de-AT" sz="2800" b="1"/>
              <a:t> </a:t>
            </a:r>
            <a:r>
              <a:rPr lang="de-AT" sz="2800" b="1" err="1"/>
              <a:t>eos</a:t>
            </a:r>
            <a:r>
              <a:rPr lang="de-AT" sz="2800" b="1"/>
              <a:t> et </a:t>
            </a:r>
            <a:r>
              <a:rPr lang="de-AT" sz="2800" b="1" err="1"/>
              <a:t>accusam</a:t>
            </a:r>
            <a:r>
              <a:rPr lang="de-AT" sz="2800" b="1"/>
              <a:t> et </a:t>
            </a:r>
            <a:r>
              <a:rPr lang="de-AT" sz="2800" b="1" err="1"/>
              <a:t>justo</a:t>
            </a:r>
            <a:r>
              <a:rPr lang="de-AT" sz="2800" b="1"/>
              <a:t> </a:t>
            </a:r>
            <a:r>
              <a:rPr lang="de-AT" sz="2800" b="1" err="1"/>
              <a:t>duo</a:t>
            </a:r>
            <a:r>
              <a:rPr lang="de-AT" sz="2800" b="1"/>
              <a:t> </a:t>
            </a:r>
            <a:r>
              <a:rPr lang="de-AT" sz="2800" b="1" err="1"/>
              <a:t>dolores</a:t>
            </a:r>
            <a:r>
              <a:rPr lang="de-AT" sz="2800" b="1"/>
              <a:t> et </a:t>
            </a:r>
            <a:r>
              <a:rPr lang="de-AT" sz="2800" b="1" err="1"/>
              <a:t>ea</a:t>
            </a:r>
            <a:r>
              <a:rPr lang="de-AT" sz="2800" b="1"/>
              <a:t> </a:t>
            </a:r>
            <a:r>
              <a:rPr lang="de-AT" sz="2800" b="1" err="1"/>
              <a:t>rebum</a:t>
            </a:r>
            <a:r>
              <a:rPr lang="de-AT" sz="2800" b="1"/>
              <a:t>.</a:t>
            </a:r>
          </a:p>
          <a:p>
            <a:endParaRPr lang="de-AT" sz="2800"/>
          </a:p>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a:t>
            </a:r>
          </a:p>
          <a:p>
            <a:endParaRPr lang="de-AT" sz="2800"/>
          </a:p>
          <a:p>
            <a:endParaRPr lang="de-AT" sz="2800"/>
          </a:p>
          <a:p>
            <a:endParaRPr lang="de-AT" sz="2800"/>
          </a:p>
        </p:txBody>
      </p:sp>
      <p:sp>
        <p:nvSpPr>
          <p:cNvPr id="8" name="Content Placeholder 3">
            <a:extLst>
              <a:ext uri="{FF2B5EF4-FFF2-40B4-BE49-F238E27FC236}">
                <a16:creationId xmlns:a16="http://schemas.microsoft.com/office/drawing/2014/main" id="{CD2A8212-F725-25E0-DCA1-7F7847BF93D2}"/>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rgbClr val="6E7B30"/>
                </a:solidFill>
              </a:defRPr>
            </a:lvl1pPr>
          </a:lstStyle>
          <a:p>
            <a:r>
              <a:rPr lang="en-AT"/>
              <a:t>Footnote</a:t>
            </a:r>
          </a:p>
        </p:txBody>
      </p:sp>
      <p:sp>
        <p:nvSpPr>
          <p:cNvPr id="7" name="Foliennummernplatzhalter 5">
            <a:extLst>
              <a:ext uri="{FF2B5EF4-FFF2-40B4-BE49-F238E27FC236}">
                <a16:creationId xmlns:a16="http://schemas.microsoft.com/office/drawing/2014/main" id="{FC381631-6440-9055-6F2A-90EFD7A1CC6E}"/>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6E7B30"/>
                </a:solidFill>
                <a:latin typeface="Arial" panose="020B0604020202020204" pitchFamily="34" charset="0"/>
                <a:cs typeface="Arial" panose="020B0604020202020204" pitchFamily="34" charset="0"/>
              </a:rPr>
              <a:pPr/>
              <a:t>‹#›</a:t>
            </a:fld>
            <a:endParaRPr lang="de-DE" sz="1000" u="none">
              <a:solidFill>
                <a:srgbClr val="6E7B3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14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ange">
    <p:bg>
      <p:bgPr>
        <a:solidFill>
          <a:srgbClr val="E47359"/>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A91398-CCA3-FD3A-7992-3D0E60D9B66D}"/>
              </a:ext>
            </a:extLst>
          </p:cNvPr>
          <p:cNvSpPr>
            <a:spLocks noGrp="1"/>
          </p:cNvSpPr>
          <p:nvPr>
            <p:ph type="ctrTitle" hasCustomPrompt="1"/>
          </p:nvPr>
        </p:nvSpPr>
        <p:spPr>
          <a:xfrm>
            <a:off x="542365" y="1003825"/>
            <a:ext cx="8252012" cy="2425175"/>
          </a:xfrm>
          <a:prstGeom prst="rect">
            <a:avLst/>
          </a:prstGeom>
        </p:spPr>
        <p:txBody>
          <a:bodyPr anchor="b" anchorCtr="0">
            <a:normAutofit/>
          </a:bodyPr>
          <a:lstStyle>
            <a:lvl1pPr algn="l">
              <a:defRPr sz="6000" b="1" i="0">
                <a:solidFill>
                  <a:schemeClr val="bg1"/>
                </a:solidFill>
                <a:latin typeface="Arial Black" panose="020B0604020202020204" pitchFamily="34" charset="0"/>
                <a:cs typeface="Arial Black" panose="020B0604020202020204" pitchFamily="34" charset="0"/>
              </a:defRPr>
            </a:lvl1pPr>
          </a:lstStyle>
          <a:p>
            <a:r>
              <a:rPr lang="en-AT"/>
              <a:t>  </a:t>
            </a:r>
          </a:p>
        </p:txBody>
      </p:sp>
      <p:sp>
        <p:nvSpPr>
          <p:cNvPr id="5" name="Subtitle 2">
            <a:extLst>
              <a:ext uri="{FF2B5EF4-FFF2-40B4-BE49-F238E27FC236}">
                <a16:creationId xmlns:a16="http://schemas.microsoft.com/office/drawing/2014/main" id="{83ECA41B-34F1-96A4-BDCF-A853B2A27D7E}"/>
              </a:ext>
            </a:extLst>
          </p:cNvPr>
          <p:cNvSpPr>
            <a:spLocks noGrp="1"/>
          </p:cNvSpPr>
          <p:nvPr>
            <p:ph type="subTitle" idx="1"/>
          </p:nvPr>
        </p:nvSpPr>
        <p:spPr>
          <a:xfrm>
            <a:off x="542365" y="3536414"/>
            <a:ext cx="6793383" cy="1505238"/>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12" name="Textfeld 4">
            <a:extLst>
              <a:ext uri="{FF2B5EF4-FFF2-40B4-BE49-F238E27FC236}">
                <a16:creationId xmlns:a16="http://schemas.microsoft.com/office/drawing/2014/main" id="{2B088C37-6AEC-8C34-F80D-FCCEB7E91D88}"/>
              </a:ext>
            </a:extLst>
          </p:cNvPr>
          <p:cNvSpPr txBox="1"/>
          <p:nvPr userDrawn="1"/>
        </p:nvSpPr>
        <p:spPr>
          <a:xfrm>
            <a:off x="9005014"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pic>
        <p:nvPicPr>
          <p:cNvPr id="2" name="Picture 1">
            <a:extLst>
              <a:ext uri="{FF2B5EF4-FFF2-40B4-BE49-F238E27FC236}">
                <a16:creationId xmlns:a16="http://schemas.microsoft.com/office/drawing/2014/main" id="{9665E78E-2E2B-34A3-42E6-74230366717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3" name="Picture 2">
            <a:extLst>
              <a:ext uri="{FF2B5EF4-FFF2-40B4-BE49-F238E27FC236}">
                <a16:creationId xmlns:a16="http://schemas.microsoft.com/office/drawing/2014/main" id="{6C4D52E5-7C96-AD4D-B9BE-EC70D50C00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19584862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1 violet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E9D7-F0D9-6779-3B6E-0DD552F62596}"/>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6B58A6"/>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879139"/>
            <a:ext cx="11166428"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a:p>
            <a:r>
              <a:rPr lang="de-AT" sz="2800" b="1"/>
              <a:t>At </a:t>
            </a:r>
            <a:r>
              <a:rPr lang="de-AT" sz="2800" b="1" err="1"/>
              <a:t>vero</a:t>
            </a:r>
            <a:r>
              <a:rPr lang="de-AT" sz="2800" b="1"/>
              <a:t> </a:t>
            </a:r>
            <a:r>
              <a:rPr lang="de-AT" sz="2800" b="1" err="1"/>
              <a:t>eos</a:t>
            </a:r>
            <a:r>
              <a:rPr lang="de-AT" sz="2800" b="1"/>
              <a:t> et </a:t>
            </a:r>
            <a:r>
              <a:rPr lang="de-AT" sz="2800" b="1" err="1"/>
              <a:t>accusam</a:t>
            </a:r>
            <a:r>
              <a:rPr lang="de-AT" sz="2800" b="1"/>
              <a:t> et </a:t>
            </a:r>
            <a:r>
              <a:rPr lang="de-AT" sz="2800" b="1" err="1"/>
              <a:t>justo</a:t>
            </a:r>
            <a:r>
              <a:rPr lang="de-AT" sz="2800" b="1"/>
              <a:t> </a:t>
            </a:r>
            <a:r>
              <a:rPr lang="de-AT" sz="2800" b="1" err="1"/>
              <a:t>duo</a:t>
            </a:r>
            <a:r>
              <a:rPr lang="de-AT" sz="2800" b="1"/>
              <a:t> </a:t>
            </a:r>
            <a:r>
              <a:rPr lang="de-AT" sz="2800" b="1" err="1"/>
              <a:t>dolores</a:t>
            </a:r>
            <a:r>
              <a:rPr lang="de-AT" sz="2800" b="1"/>
              <a:t> et </a:t>
            </a:r>
            <a:r>
              <a:rPr lang="de-AT" sz="2800" b="1" err="1"/>
              <a:t>ea</a:t>
            </a:r>
            <a:r>
              <a:rPr lang="de-AT" sz="2800" b="1"/>
              <a:t> </a:t>
            </a:r>
            <a:r>
              <a:rPr lang="de-AT" sz="2800" b="1" err="1"/>
              <a:t>rebum</a:t>
            </a:r>
            <a:r>
              <a:rPr lang="de-AT" sz="2800" b="1"/>
              <a:t>.</a:t>
            </a:r>
          </a:p>
          <a:p>
            <a:endParaRPr lang="de-AT" sz="2800"/>
          </a:p>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a:t>
            </a:r>
          </a:p>
          <a:p>
            <a:endParaRPr lang="de-AT" sz="2800"/>
          </a:p>
          <a:p>
            <a:endParaRPr lang="de-AT" sz="2800"/>
          </a:p>
          <a:p>
            <a:endParaRPr lang="de-AT" sz="2800"/>
          </a:p>
        </p:txBody>
      </p:sp>
      <p:sp>
        <p:nvSpPr>
          <p:cNvPr id="8" name="Content Placeholder 3">
            <a:extLst>
              <a:ext uri="{FF2B5EF4-FFF2-40B4-BE49-F238E27FC236}">
                <a16:creationId xmlns:a16="http://schemas.microsoft.com/office/drawing/2014/main" id="{CD2A8212-F725-25E0-DCA1-7F7847BF93D2}"/>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rgbClr val="6B58A6"/>
                </a:solidFill>
              </a:defRPr>
            </a:lvl1pPr>
          </a:lstStyle>
          <a:p>
            <a:r>
              <a:rPr lang="en-AT"/>
              <a:t>Footnote</a:t>
            </a:r>
          </a:p>
        </p:txBody>
      </p:sp>
      <p:sp>
        <p:nvSpPr>
          <p:cNvPr id="7" name="Foliennummernplatzhalter 5">
            <a:extLst>
              <a:ext uri="{FF2B5EF4-FFF2-40B4-BE49-F238E27FC236}">
                <a16:creationId xmlns:a16="http://schemas.microsoft.com/office/drawing/2014/main" id="{FC381631-6440-9055-6F2A-90EFD7A1CC6E}"/>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6B58A6"/>
                </a:solidFill>
                <a:latin typeface="Arial" panose="020B0604020202020204" pitchFamily="34" charset="0"/>
                <a:cs typeface="Arial" panose="020B0604020202020204" pitchFamily="34" charset="0"/>
              </a:rPr>
              <a:pPr/>
              <a:t>‹#›</a:t>
            </a:fld>
            <a:endParaRPr lang="de-DE" sz="1000" u="none">
              <a:solidFill>
                <a:srgbClr val="6B58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174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 2 blau">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879139"/>
            <a:ext cx="5509953"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p:txBody>
      </p:sp>
      <p:sp>
        <p:nvSpPr>
          <p:cNvPr id="4" name="Content Placeholder 2">
            <a:extLst>
              <a:ext uri="{FF2B5EF4-FFF2-40B4-BE49-F238E27FC236}">
                <a16:creationId xmlns:a16="http://schemas.microsoft.com/office/drawing/2014/main" id="{BA7AA3A2-1F22-D5AE-BD3D-E887F4ADA2F1}"/>
              </a:ext>
            </a:extLst>
          </p:cNvPr>
          <p:cNvSpPr>
            <a:spLocks noGrp="1"/>
          </p:cNvSpPr>
          <p:nvPr>
            <p:ph idx="13" hasCustomPrompt="1"/>
          </p:nvPr>
        </p:nvSpPr>
        <p:spPr>
          <a:xfrm>
            <a:off x="6184742" y="879139"/>
            <a:ext cx="5509953"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p:txBody>
      </p:sp>
      <p:sp>
        <p:nvSpPr>
          <p:cNvPr id="5" name="Title 1">
            <a:extLst>
              <a:ext uri="{FF2B5EF4-FFF2-40B4-BE49-F238E27FC236}">
                <a16:creationId xmlns:a16="http://schemas.microsoft.com/office/drawing/2014/main" id="{7FFF94B4-90EF-0BBC-DD73-BE50F8ADD0B7}"/>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3662AE"/>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9" name="Content Placeholder 3">
            <a:extLst>
              <a:ext uri="{FF2B5EF4-FFF2-40B4-BE49-F238E27FC236}">
                <a16:creationId xmlns:a16="http://schemas.microsoft.com/office/drawing/2014/main" id="{20F8D702-60A1-D353-5F85-11FDC529A2D5}"/>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rgbClr val="3662AE"/>
                </a:solidFill>
              </a:defRPr>
            </a:lvl1pPr>
          </a:lstStyle>
          <a:p>
            <a:r>
              <a:rPr lang="en-AT"/>
              <a:t>Footnote</a:t>
            </a:r>
          </a:p>
        </p:txBody>
      </p:sp>
      <p:sp>
        <p:nvSpPr>
          <p:cNvPr id="6" name="Foliennummernplatzhalter 5">
            <a:extLst>
              <a:ext uri="{FF2B5EF4-FFF2-40B4-BE49-F238E27FC236}">
                <a16:creationId xmlns:a16="http://schemas.microsoft.com/office/drawing/2014/main" id="{98FD4811-1A9A-4699-F97E-986FEA543F8F}"/>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3662AE"/>
                </a:solidFill>
                <a:latin typeface="Arial" panose="020B0604020202020204" pitchFamily="34" charset="0"/>
                <a:cs typeface="Arial" panose="020B0604020202020204" pitchFamily="34" charset="0"/>
              </a:rPr>
              <a:pPr/>
              <a:t>‹#›</a:t>
            </a:fld>
            <a:endParaRPr lang="de-DE" sz="1000" u="none">
              <a:solidFill>
                <a:srgbClr val="3662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615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 2 orang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879139"/>
            <a:ext cx="5509953"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p:txBody>
      </p:sp>
      <p:sp>
        <p:nvSpPr>
          <p:cNvPr id="4" name="Content Placeholder 2">
            <a:extLst>
              <a:ext uri="{FF2B5EF4-FFF2-40B4-BE49-F238E27FC236}">
                <a16:creationId xmlns:a16="http://schemas.microsoft.com/office/drawing/2014/main" id="{BA7AA3A2-1F22-D5AE-BD3D-E887F4ADA2F1}"/>
              </a:ext>
            </a:extLst>
          </p:cNvPr>
          <p:cNvSpPr>
            <a:spLocks noGrp="1"/>
          </p:cNvSpPr>
          <p:nvPr>
            <p:ph idx="13" hasCustomPrompt="1"/>
          </p:nvPr>
        </p:nvSpPr>
        <p:spPr>
          <a:xfrm>
            <a:off x="6184742" y="879139"/>
            <a:ext cx="5509953"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p:txBody>
      </p:sp>
      <p:sp>
        <p:nvSpPr>
          <p:cNvPr id="5" name="Title 1">
            <a:extLst>
              <a:ext uri="{FF2B5EF4-FFF2-40B4-BE49-F238E27FC236}">
                <a16:creationId xmlns:a16="http://schemas.microsoft.com/office/drawing/2014/main" id="{7FFF94B4-90EF-0BBC-DD73-BE50F8ADD0B7}"/>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E47359"/>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9" name="Content Placeholder 3">
            <a:extLst>
              <a:ext uri="{FF2B5EF4-FFF2-40B4-BE49-F238E27FC236}">
                <a16:creationId xmlns:a16="http://schemas.microsoft.com/office/drawing/2014/main" id="{20F8D702-60A1-D353-5F85-11FDC529A2D5}"/>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rgbClr val="E47359"/>
                </a:solidFill>
              </a:defRPr>
            </a:lvl1pPr>
          </a:lstStyle>
          <a:p>
            <a:r>
              <a:rPr lang="en-AT"/>
              <a:t>Footnote</a:t>
            </a:r>
          </a:p>
        </p:txBody>
      </p:sp>
      <p:sp>
        <p:nvSpPr>
          <p:cNvPr id="6" name="Foliennummernplatzhalter 5">
            <a:extLst>
              <a:ext uri="{FF2B5EF4-FFF2-40B4-BE49-F238E27FC236}">
                <a16:creationId xmlns:a16="http://schemas.microsoft.com/office/drawing/2014/main" id="{98FD4811-1A9A-4699-F97E-986FEA543F8F}"/>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E47359"/>
                </a:solidFill>
                <a:latin typeface="Arial" panose="020B0604020202020204" pitchFamily="34" charset="0"/>
                <a:cs typeface="Arial" panose="020B0604020202020204" pitchFamily="34" charset="0"/>
              </a:rPr>
              <a:pPr/>
              <a:t>‹#›</a:t>
            </a:fld>
            <a:endParaRPr lang="de-DE" sz="1000" u="none">
              <a:solidFill>
                <a:srgbClr val="E473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065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2 grü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879139"/>
            <a:ext cx="5509953"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p:txBody>
      </p:sp>
      <p:sp>
        <p:nvSpPr>
          <p:cNvPr id="4" name="Content Placeholder 2">
            <a:extLst>
              <a:ext uri="{FF2B5EF4-FFF2-40B4-BE49-F238E27FC236}">
                <a16:creationId xmlns:a16="http://schemas.microsoft.com/office/drawing/2014/main" id="{BA7AA3A2-1F22-D5AE-BD3D-E887F4ADA2F1}"/>
              </a:ext>
            </a:extLst>
          </p:cNvPr>
          <p:cNvSpPr>
            <a:spLocks noGrp="1"/>
          </p:cNvSpPr>
          <p:nvPr>
            <p:ph idx="13" hasCustomPrompt="1"/>
          </p:nvPr>
        </p:nvSpPr>
        <p:spPr>
          <a:xfrm>
            <a:off x="6184742" y="879139"/>
            <a:ext cx="5509953"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p:txBody>
      </p:sp>
      <p:sp>
        <p:nvSpPr>
          <p:cNvPr id="5" name="Title 1">
            <a:extLst>
              <a:ext uri="{FF2B5EF4-FFF2-40B4-BE49-F238E27FC236}">
                <a16:creationId xmlns:a16="http://schemas.microsoft.com/office/drawing/2014/main" id="{7FFF94B4-90EF-0BBC-DD73-BE50F8ADD0B7}"/>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6E7B30"/>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9" name="Content Placeholder 3">
            <a:extLst>
              <a:ext uri="{FF2B5EF4-FFF2-40B4-BE49-F238E27FC236}">
                <a16:creationId xmlns:a16="http://schemas.microsoft.com/office/drawing/2014/main" id="{20F8D702-60A1-D353-5F85-11FDC529A2D5}"/>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rgbClr val="6E7B30"/>
                </a:solidFill>
              </a:defRPr>
            </a:lvl1pPr>
          </a:lstStyle>
          <a:p>
            <a:r>
              <a:rPr lang="en-AT"/>
              <a:t>Footnote</a:t>
            </a:r>
          </a:p>
        </p:txBody>
      </p:sp>
      <p:sp>
        <p:nvSpPr>
          <p:cNvPr id="6" name="Foliennummernplatzhalter 5">
            <a:extLst>
              <a:ext uri="{FF2B5EF4-FFF2-40B4-BE49-F238E27FC236}">
                <a16:creationId xmlns:a16="http://schemas.microsoft.com/office/drawing/2014/main" id="{98FD4811-1A9A-4699-F97E-986FEA543F8F}"/>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6E7B30"/>
                </a:solidFill>
                <a:latin typeface="Arial" panose="020B0604020202020204" pitchFamily="34" charset="0"/>
                <a:cs typeface="Arial" panose="020B0604020202020204" pitchFamily="34" charset="0"/>
              </a:rPr>
              <a:pPr/>
              <a:t>‹#›</a:t>
            </a:fld>
            <a:endParaRPr lang="de-DE" sz="1000" u="none">
              <a:solidFill>
                <a:srgbClr val="6E7B3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553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 2 violet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879139"/>
            <a:ext cx="5509953"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p:txBody>
      </p:sp>
      <p:sp>
        <p:nvSpPr>
          <p:cNvPr id="4" name="Content Placeholder 2">
            <a:extLst>
              <a:ext uri="{FF2B5EF4-FFF2-40B4-BE49-F238E27FC236}">
                <a16:creationId xmlns:a16="http://schemas.microsoft.com/office/drawing/2014/main" id="{BA7AA3A2-1F22-D5AE-BD3D-E887F4ADA2F1}"/>
              </a:ext>
            </a:extLst>
          </p:cNvPr>
          <p:cNvSpPr>
            <a:spLocks noGrp="1"/>
          </p:cNvSpPr>
          <p:nvPr>
            <p:ph idx="13" hasCustomPrompt="1"/>
          </p:nvPr>
        </p:nvSpPr>
        <p:spPr>
          <a:xfrm>
            <a:off x="6184742" y="879139"/>
            <a:ext cx="5509953" cy="540936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p:txBody>
      </p:sp>
      <p:sp>
        <p:nvSpPr>
          <p:cNvPr id="5" name="Title 1">
            <a:extLst>
              <a:ext uri="{FF2B5EF4-FFF2-40B4-BE49-F238E27FC236}">
                <a16:creationId xmlns:a16="http://schemas.microsoft.com/office/drawing/2014/main" id="{7FFF94B4-90EF-0BBC-DD73-BE50F8ADD0B7}"/>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6B58A6"/>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9" name="Content Placeholder 3">
            <a:extLst>
              <a:ext uri="{FF2B5EF4-FFF2-40B4-BE49-F238E27FC236}">
                <a16:creationId xmlns:a16="http://schemas.microsoft.com/office/drawing/2014/main" id="{20F8D702-60A1-D353-5F85-11FDC529A2D5}"/>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rgbClr val="6B58A6"/>
                </a:solidFill>
              </a:defRPr>
            </a:lvl1pPr>
          </a:lstStyle>
          <a:p>
            <a:r>
              <a:rPr lang="en-AT"/>
              <a:t>Footnote</a:t>
            </a:r>
          </a:p>
        </p:txBody>
      </p:sp>
      <p:sp>
        <p:nvSpPr>
          <p:cNvPr id="6" name="Foliennummernplatzhalter 5">
            <a:extLst>
              <a:ext uri="{FF2B5EF4-FFF2-40B4-BE49-F238E27FC236}">
                <a16:creationId xmlns:a16="http://schemas.microsoft.com/office/drawing/2014/main" id="{98FD4811-1A9A-4699-F97E-986FEA543F8F}"/>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6B58A6"/>
                </a:solidFill>
                <a:latin typeface="Arial" panose="020B0604020202020204" pitchFamily="34" charset="0"/>
                <a:cs typeface="Arial" panose="020B0604020202020204" pitchFamily="34" charset="0"/>
              </a:rPr>
              <a:pPr/>
              <a:t>‹#›</a:t>
            </a:fld>
            <a:endParaRPr lang="de-DE" sz="1000" u="none">
              <a:solidFill>
                <a:srgbClr val="6B58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39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3 blau">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2111066"/>
            <a:ext cx="11166428" cy="4181489"/>
          </a:xfrm>
          <a:prstGeom prst="rect">
            <a:avLst/>
          </a:prstGeom>
        </p:spPr>
        <p:txBody>
          <a:bodyPr>
            <a:normAutofit/>
          </a:bodyPr>
          <a:lstStyle>
            <a:lvl1pPr>
              <a:defRPr sz="2400">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a:p>
            <a:r>
              <a:rPr lang="de-AT" sz="2800" b="1"/>
              <a:t>At </a:t>
            </a:r>
            <a:r>
              <a:rPr lang="de-AT" sz="2800" b="1" err="1"/>
              <a:t>vero</a:t>
            </a:r>
            <a:r>
              <a:rPr lang="de-AT" sz="2800" b="1"/>
              <a:t> </a:t>
            </a:r>
            <a:r>
              <a:rPr lang="de-AT" sz="2800" b="1" err="1"/>
              <a:t>eos</a:t>
            </a:r>
            <a:r>
              <a:rPr lang="de-AT" sz="2800" b="1"/>
              <a:t> et </a:t>
            </a:r>
            <a:r>
              <a:rPr lang="de-AT" sz="2800" b="1" err="1"/>
              <a:t>accusam</a:t>
            </a:r>
            <a:r>
              <a:rPr lang="de-AT" sz="2800" b="1"/>
              <a:t> et </a:t>
            </a:r>
            <a:r>
              <a:rPr lang="de-AT" sz="2800" b="1" err="1"/>
              <a:t>justo</a:t>
            </a:r>
            <a:r>
              <a:rPr lang="de-AT" sz="2800" b="1"/>
              <a:t> </a:t>
            </a:r>
            <a:r>
              <a:rPr lang="de-AT" sz="2800" b="1" err="1"/>
              <a:t>duo</a:t>
            </a:r>
            <a:r>
              <a:rPr lang="de-AT" sz="2800" b="1"/>
              <a:t> </a:t>
            </a:r>
            <a:r>
              <a:rPr lang="de-AT" sz="2800" b="1" err="1"/>
              <a:t>dolores</a:t>
            </a:r>
            <a:r>
              <a:rPr lang="de-AT" sz="2800" b="1"/>
              <a:t> et </a:t>
            </a:r>
            <a:r>
              <a:rPr lang="de-AT" sz="2800" b="1" err="1"/>
              <a:t>ea</a:t>
            </a:r>
            <a:r>
              <a:rPr lang="de-AT" sz="2800" b="1"/>
              <a:t> </a:t>
            </a:r>
            <a:r>
              <a:rPr lang="de-AT" sz="2800" b="1" err="1"/>
              <a:t>rebum</a:t>
            </a:r>
            <a:r>
              <a:rPr lang="de-AT" sz="2800" b="1"/>
              <a:t>.</a:t>
            </a:r>
          </a:p>
          <a:p>
            <a:endParaRPr lang="de-AT" sz="2800"/>
          </a:p>
          <a:p>
            <a:endParaRPr lang="de-AT" sz="2800"/>
          </a:p>
        </p:txBody>
      </p:sp>
      <p:sp>
        <p:nvSpPr>
          <p:cNvPr id="4" name="Text Placeholder 15">
            <a:extLst>
              <a:ext uri="{FF2B5EF4-FFF2-40B4-BE49-F238E27FC236}">
                <a16:creationId xmlns:a16="http://schemas.microsoft.com/office/drawing/2014/main" id="{710E73B8-234D-1C14-95D9-C7D21242EFF9}"/>
              </a:ext>
            </a:extLst>
          </p:cNvPr>
          <p:cNvSpPr>
            <a:spLocks noGrp="1"/>
          </p:cNvSpPr>
          <p:nvPr>
            <p:ph type="body" sz="quarter" idx="13" hasCustomPrompt="1"/>
          </p:nvPr>
        </p:nvSpPr>
        <p:spPr>
          <a:xfrm>
            <a:off x="515582" y="832103"/>
            <a:ext cx="11182350" cy="702783"/>
          </a:xfrm>
          <a:prstGeom prst="rect">
            <a:avLst/>
          </a:prstGeom>
        </p:spPr>
        <p:txBody>
          <a:bodyPr anchor="t" anchorCtr="0">
            <a:normAutofit/>
          </a:bodyPr>
          <a:lstStyle>
            <a:lvl1pPr marL="0" indent="0">
              <a:buNone/>
              <a:defRPr sz="4800" b="1" i="0">
                <a:solidFill>
                  <a:srgbClr val="3662AE"/>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8" name="Text Placeholder 7">
            <a:extLst>
              <a:ext uri="{FF2B5EF4-FFF2-40B4-BE49-F238E27FC236}">
                <a16:creationId xmlns:a16="http://schemas.microsoft.com/office/drawing/2014/main" id="{B8245C03-2EF0-1404-8560-C572C054ECEA}"/>
              </a:ext>
            </a:extLst>
          </p:cNvPr>
          <p:cNvSpPr>
            <a:spLocks noGrp="1"/>
          </p:cNvSpPr>
          <p:nvPr>
            <p:ph type="body" sz="quarter" idx="14" hasCustomPrompt="1"/>
          </p:nvPr>
        </p:nvSpPr>
        <p:spPr>
          <a:xfrm>
            <a:off x="520996" y="1556659"/>
            <a:ext cx="11188178" cy="554408"/>
          </a:xfrm>
        </p:spPr>
        <p:txBody>
          <a:bodyPr/>
          <a:lstStyle>
            <a:lvl1pPr marL="0" indent="0">
              <a:buNone/>
              <a:defRPr>
                <a:solidFill>
                  <a:srgbClr val="3662AE"/>
                </a:solidFill>
              </a:defRPr>
            </a:lvl1pPr>
          </a:lstStyle>
          <a:p>
            <a:pPr lvl="0"/>
            <a:r>
              <a:rPr lang="en-GB"/>
              <a:t>Click to edit Subtitle</a:t>
            </a:r>
          </a:p>
        </p:txBody>
      </p:sp>
      <p:sp>
        <p:nvSpPr>
          <p:cNvPr id="5" name="Title 1">
            <a:extLst>
              <a:ext uri="{FF2B5EF4-FFF2-40B4-BE49-F238E27FC236}">
                <a16:creationId xmlns:a16="http://schemas.microsoft.com/office/drawing/2014/main" id="{C6B9B4BE-B950-B605-59AE-8FA53D90F941}"/>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3662AE"/>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10" name="Content Placeholder 3">
            <a:extLst>
              <a:ext uri="{FF2B5EF4-FFF2-40B4-BE49-F238E27FC236}">
                <a16:creationId xmlns:a16="http://schemas.microsoft.com/office/drawing/2014/main" id="{B789155C-9B68-C8BE-F8F2-E99C1978DBDA}"/>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rgbClr val="3662AE"/>
                </a:solidFill>
              </a:defRPr>
            </a:lvl1pPr>
          </a:lstStyle>
          <a:p>
            <a:r>
              <a:rPr lang="en-AT"/>
              <a:t>Footnote</a:t>
            </a:r>
          </a:p>
        </p:txBody>
      </p:sp>
      <p:sp>
        <p:nvSpPr>
          <p:cNvPr id="7" name="Foliennummernplatzhalter 5">
            <a:extLst>
              <a:ext uri="{FF2B5EF4-FFF2-40B4-BE49-F238E27FC236}">
                <a16:creationId xmlns:a16="http://schemas.microsoft.com/office/drawing/2014/main" id="{4F3765A4-8981-9846-AF41-A47206871D5F}"/>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3662AE"/>
                </a:solidFill>
                <a:latin typeface="Arial" panose="020B0604020202020204" pitchFamily="34" charset="0"/>
                <a:cs typeface="Arial" panose="020B0604020202020204" pitchFamily="34" charset="0"/>
              </a:rPr>
              <a:pPr/>
              <a:t>‹#›</a:t>
            </a:fld>
            <a:endParaRPr lang="de-DE" sz="1000" u="none">
              <a:solidFill>
                <a:srgbClr val="3662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975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3 orang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2111066"/>
            <a:ext cx="11166428" cy="4181489"/>
          </a:xfrm>
          <a:prstGeom prst="rect">
            <a:avLst/>
          </a:prstGeom>
        </p:spPr>
        <p:txBody>
          <a:bodyPr>
            <a:normAutofit/>
          </a:bodyPr>
          <a:lstStyle>
            <a:lvl1pPr>
              <a:defRPr sz="2400">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a:p>
            <a:r>
              <a:rPr lang="de-AT" sz="2800" b="1"/>
              <a:t>At </a:t>
            </a:r>
            <a:r>
              <a:rPr lang="de-AT" sz="2800" b="1" err="1"/>
              <a:t>vero</a:t>
            </a:r>
            <a:r>
              <a:rPr lang="de-AT" sz="2800" b="1"/>
              <a:t> </a:t>
            </a:r>
            <a:r>
              <a:rPr lang="de-AT" sz="2800" b="1" err="1"/>
              <a:t>eos</a:t>
            </a:r>
            <a:r>
              <a:rPr lang="de-AT" sz="2800" b="1"/>
              <a:t> et </a:t>
            </a:r>
            <a:r>
              <a:rPr lang="de-AT" sz="2800" b="1" err="1"/>
              <a:t>accusam</a:t>
            </a:r>
            <a:r>
              <a:rPr lang="de-AT" sz="2800" b="1"/>
              <a:t> et </a:t>
            </a:r>
            <a:r>
              <a:rPr lang="de-AT" sz="2800" b="1" err="1"/>
              <a:t>justo</a:t>
            </a:r>
            <a:r>
              <a:rPr lang="de-AT" sz="2800" b="1"/>
              <a:t> </a:t>
            </a:r>
            <a:r>
              <a:rPr lang="de-AT" sz="2800" b="1" err="1"/>
              <a:t>duo</a:t>
            </a:r>
            <a:r>
              <a:rPr lang="de-AT" sz="2800" b="1"/>
              <a:t> </a:t>
            </a:r>
            <a:r>
              <a:rPr lang="de-AT" sz="2800" b="1" err="1"/>
              <a:t>dolores</a:t>
            </a:r>
            <a:r>
              <a:rPr lang="de-AT" sz="2800" b="1"/>
              <a:t> et </a:t>
            </a:r>
            <a:r>
              <a:rPr lang="de-AT" sz="2800" b="1" err="1"/>
              <a:t>ea</a:t>
            </a:r>
            <a:r>
              <a:rPr lang="de-AT" sz="2800" b="1"/>
              <a:t> </a:t>
            </a:r>
            <a:r>
              <a:rPr lang="de-AT" sz="2800" b="1" err="1"/>
              <a:t>rebum</a:t>
            </a:r>
            <a:r>
              <a:rPr lang="de-AT" sz="2800" b="1"/>
              <a:t>.</a:t>
            </a:r>
          </a:p>
          <a:p>
            <a:endParaRPr lang="de-AT" sz="2800"/>
          </a:p>
          <a:p>
            <a:endParaRPr lang="de-AT" sz="2800"/>
          </a:p>
        </p:txBody>
      </p:sp>
      <p:sp>
        <p:nvSpPr>
          <p:cNvPr id="4" name="Text Placeholder 15">
            <a:extLst>
              <a:ext uri="{FF2B5EF4-FFF2-40B4-BE49-F238E27FC236}">
                <a16:creationId xmlns:a16="http://schemas.microsoft.com/office/drawing/2014/main" id="{710E73B8-234D-1C14-95D9-C7D21242EFF9}"/>
              </a:ext>
            </a:extLst>
          </p:cNvPr>
          <p:cNvSpPr>
            <a:spLocks noGrp="1"/>
          </p:cNvSpPr>
          <p:nvPr>
            <p:ph type="body" sz="quarter" idx="13" hasCustomPrompt="1"/>
          </p:nvPr>
        </p:nvSpPr>
        <p:spPr>
          <a:xfrm>
            <a:off x="515582" y="832103"/>
            <a:ext cx="11182350" cy="702783"/>
          </a:xfrm>
          <a:prstGeom prst="rect">
            <a:avLst/>
          </a:prstGeom>
        </p:spPr>
        <p:txBody>
          <a:bodyPr anchor="t" anchorCtr="0">
            <a:normAutofit/>
          </a:bodyPr>
          <a:lstStyle>
            <a:lvl1pPr marL="0" indent="0">
              <a:buNone/>
              <a:defRPr sz="4800" b="1" i="0">
                <a:solidFill>
                  <a:srgbClr val="E47359"/>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8" name="Text Placeholder 7">
            <a:extLst>
              <a:ext uri="{FF2B5EF4-FFF2-40B4-BE49-F238E27FC236}">
                <a16:creationId xmlns:a16="http://schemas.microsoft.com/office/drawing/2014/main" id="{B8245C03-2EF0-1404-8560-C572C054ECEA}"/>
              </a:ext>
            </a:extLst>
          </p:cNvPr>
          <p:cNvSpPr>
            <a:spLocks noGrp="1"/>
          </p:cNvSpPr>
          <p:nvPr>
            <p:ph type="body" sz="quarter" idx="14" hasCustomPrompt="1"/>
          </p:nvPr>
        </p:nvSpPr>
        <p:spPr>
          <a:xfrm>
            <a:off x="520996" y="1556659"/>
            <a:ext cx="11188178" cy="554408"/>
          </a:xfrm>
        </p:spPr>
        <p:txBody>
          <a:bodyPr/>
          <a:lstStyle>
            <a:lvl1pPr marL="0" indent="0">
              <a:buNone/>
              <a:defRPr>
                <a:solidFill>
                  <a:srgbClr val="E47359"/>
                </a:solidFill>
              </a:defRPr>
            </a:lvl1pPr>
          </a:lstStyle>
          <a:p>
            <a:pPr lvl="0"/>
            <a:r>
              <a:rPr lang="en-GB"/>
              <a:t>Click to edit Subtitle</a:t>
            </a:r>
          </a:p>
        </p:txBody>
      </p:sp>
      <p:sp>
        <p:nvSpPr>
          <p:cNvPr id="5" name="Title 1">
            <a:extLst>
              <a:ext uri="{FF2B5EF4-FFF2-40B4-BE49-F238E27FC236}">
                <a16:creationId xmlns:a16="http://schemas.microsoft.com/office/drawing/2014/main" id="{C6B9B4BE-B950-B605-59AE-8FA53D90F941}"/>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E47359"/>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10" name="Content Placeholder 3">
            <a:extLst>
              <a:ext uri="{FF2B5EF4-FFF2-40B4-BE49-F238E27FC236}">
                <a16:creationId xmlns:a16="http://schemas.microsoft.com/office/drawing/2014/main" id="{B789155C-9B68-C8BE-F8F2-E99C1978DBDA}"/>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rgbClr val="E47359"/>
                </a:solidFill>
              </a:defRPr>
            </a:lvl1pPr>
          </a:lstStyle>
          <a:p>
            <a:r>
              <a:rPr lang="en-AT"/>
              <a:t>Footnote</a:t>
            </a:r>
          </a:p>
        </p:txBody>
      </p:sp>
      <p:sp>
        <p:nvSpPr>
          <p:cNvPr id="7" name="Foliennummernplatzhalter 5">
            <a:extLst>
              <a:ext uri="{FF2B5EF4-FFF2-40B4-BE49-F238E27FC236}">
                <a16:creationId xmlns:a16="http://schemas.microsoft.com/office/drawing/2014/main" id="{4F3765A4-8981-9846-AF41-A47206871D5F}"/>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E47359"/>
                </a:solidFill>
                <a:latin typeface="Arial" panose="020B0604020202020204" pitchFamily="34" charset="0"/>
                <a:cs typeface="Arial" panose="020B0604020202020204" pitchFamily="34" charset="0"/>
              </a:rPr>
              <a:pPr/>
              <a:t>‹#›</a:t>
            </a:fld>
            <a:endParaRPr lang="de-DE" sz="1000" u="none">
              <a:solidFill>
                <a:srgbClr val="E473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530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3 grü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2111066"/>
            <a:ext cx="11166428" cy="4181489"/>
          </a:xfrm>
          <a:prstGeom prst="rect">
            <a:avLst/>
          </a:prstGeom>
        </p:spPr>
        <p:txBody>
          <a:bodyPr>
            <a:normAutofit/>
          </a:bodyPr>
          <a:lstStyle>
            <a:lvl1pPr>
              <a:defRPr sz="2400">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a:p>
            <a:r>
              <a:rPr lang="de-AT" sz="2800" b="1"/>
              <a:t>At </a:t>
            </a:r>
            <a:r>
              <a:rPr lang="de-AT" sz="2800" b="1" err="1"/>
              <a:t>vero</a:t>
            </a:r>
            <a:r>
              <a:rPr lang="de-AT" sz="2800" b="1"/>
              <a:t> </a:t>
            </a:r>
            <a:r>
              <a:rPr lang="de-AT" sz="2800" b="1" err="1"/>
              <a:t>eos</a:t>
            </a:r>
            <a:r>
              <a:rPr lang="de-AT" sz="2800" b="1"/>
              <a:t> et </a:t>
            </a:r>
            <a:r>
              <a:rPr lang="de-AT" sz="2800" b="1" err="1"/>
              <a:t>accusam</a:t>
            </a:r>
            <a:r>
              <a:rPr lang="de-AT" sz="2800" b="1"/>
              <a:t> et </a:t>
            </a:r>
            <a:r>
              <a:rPr lang="de-AT" sz="2800" b="1" err="1"/>
              <a:t>justo</a:t>
            </a:r>
            <a:r>
              <a:rPr lang="de-AT" sz="2800" b="1"/>
              <a:t> </a:t>
            </a:r>
            <a:r>
              <a:rPr lang="de-AT" sz="2800" b="1" err="1"/>
              <a:t>duo</a:t>
            </a:r>
            <a:r>
              <a:rPr lang="de-AT" sz="2800" b="1"/>
              <a:t> </a:t>
            </a:r>
            <a:r>
              <a:rPr lang="de-AT" sz="2800" b="1" err="1"/>
              <a:t>dolores</a:t>
            </a:r>
            <a:r>
              <a:rPr lang="de-AT" sz="2800" b="1"/>
              <a:t> et </a:t>
            </a:r>
            <a:r>
              <a:rPr lang="de-AT" sz="2800" b="1" err="1"/>
              <a:t>ea</a:t>
            </a:r>
            <a:r>
              <a:rPr lang="de-AT" sz="2800" b="1"/>
              <a:t> </a:t>
            </a:r>
            <a:r>
              <a:rPr lang="de-AT" sz="2800" b="1" err="1"/>
              <a:t>rebum</a:t>
            </a:r>
            <a:r>
              <a:rPr lang="de-AT" sz="2800" b="1"/>
              <a:t>.</a:t>
            </a:r>
          </a:p>
          <a:p>
            <a:endParaRPr lang="de-AT" sz="2800"/>
          </a:p>
          <a:p>
            <a:endParaRPr lang="de-AT" sz="2800"/>
          </a:p>
        </p:txBody>
      </p:sp>
      <p:sp>
        <p:nvSpPr>
          <p:cNvPr id="4" name="Text Placeholder 15">
            <a:extLst>
              <a:ext uri="{FF2B5EF4-FFF2-40B4-BE49-F238E27FC236}">
                <a16:creationId xmlns:a16="http://schemas.microsoft.com/office/drawing/2014/main" id="{710E73B8-234D-1C14-95D9-C7D21242EFF9}"/>
              </a:ext>
            </a:extLst>
          </p:cNvPr>
          <p:cNvSpPr>
            <a:spLocks noGrp="1"/>
          </p:cNvSpPr>
          <p:nvPr>
            <p:ph type="body" sz="quarter" idx="13" hasCustomPrompt="1"/>
          </p:nvPr>
        </p:nvSpPr>
        <p:spPr>
          <a:xfrm>
            <a:off x="515582" y="832103"/>
            <a:ext cx="11182350" cy="702783"/>
          </a:xfrm>
          <a:prstGeom prst="rect">
            <a:avLst/>
          </a:prstGeom>
        </p:spPr>
        <p:txBody>
          <a:bodyPr anchor="t" anchorCtr="0">
            <a:noAutofit/>
          </a:bodyPr>
          <a:lstStyle>
            <a:lvl1pPr marL="0" indent="0">
              <a:buNone/>
              <a:defRPr sz="4500" b="1" i="0">
                <a:solidFill>
                  <a:srgbClr val="6E7B30"/>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8" name="Text Placeholder 7">
            <a:extLst>
              <a:ext uri="{FF2B5EF4-FFF2-40B4-BE49-F238E27FC236}">
                <a16:creationId xmlns:a16="http://schemas.microsoft.com/office/drawing/2014/main" id="{B8245C03-2EF0-1404-8560-C572C054ECEA}"/>
              </a:ext>
            </a:extLst>
          </p:cNvPr>
          <p:cNvSpPr>
            <a:spLocks noGrp="1"/>
          </p:cNvSpPr>
          <p:nvPr>
            <p:ph type="body" sz="quarter" idx="14" hasCustomPrompt="1"/>
          </p:nvPr>
        </p:nvSpPr>
        <p:spPr>
          <a:xfrm>
            <a:off x="520996" y="1556659"/>
            <a:ext cx="11188178" cy="554408"/>
          </a:xfrm>
        </p:spPr>
        <p:txBody>
          <a:bodyPr/>
          <a:lstStyle>
            <a:lvl1pPr marL="0" indent="0">
              <a:buNone/>
              <a:defRPr>
                <a:solidFill>
                  <a:srgbClr val="6E7B30"/>
                </a:solidFill>
              </a:defRPr>
            </a:lvl1pPr>
          </a:lstStyle>
          <a:p>
            <a:pPr lvl="0"/>
            <a:r>
              <a:rPr lang="en-GB"/>
              <a:t>Click to edit Subtitle</a:t>
            </a:r>
          </a:p>
        </p:txBody>
      </p:sp>
      <p:sp>
        <p:nvSpPr>
          <p:cNvPr id="5" name="Title 1">
            <a:extLst>
              <a:ext uri="{FF2B5EF4-FFF2-40B4-BE49-F238E27FC236}">
                <a16:creationId xmlns:a16="http://schemas.microsoft.com/office/drawing/2014/main" id="{C6B9B4BE-B950-B605-59AE-8FA53D90F941}"/>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6E7B30"/>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10" name="Content Placeholder 3">
            <a:extLst>
              <a:ext uri="{FF2B5EF4-FFF2-40B4-BE49-F238E27FC236}">
                <a16:creationId xmlns:a16="http://schemas.microsoft.com/office/drawing/2014/main" id="{B789155C-9B68-C8BE-F8F2-E99C1978DBDA}"/>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rgbClr val="6E7B30"/>
                </a:solidFill>
              </a:defRPr>
            </a:lvl1pPr>
          </a:lstStyle>
          <a:p>
            <a:r>
              <a:rPr lang="en-AT"/>
              <a:t>Footnote</a:t>
            </a:r>
          </a:p>
        </p:txBody>
      </p:sp>
      <p:sp>
        <p:nvSpPr>
          <p:cNvPr id="7" name="Foliennummernplatzhalter 5">
            <a:extLst>
              <a:ext uri="{FF2B5EF4-FFF2-40B4-BE49-F238E27FC236}">
                <a16:creationId xmlns:a16="http://schemas.microsoft.com/office/drawing/2014/main" id="{4F3765A4-8981-9846-AF41-A47206871D5F}"/>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6E7B30"/>
                </a:solidFill>
                <a:latin typeface="Arial" panose="020B0604020202020204" pitchFamily="34" charset="0"/>
                <a:cs typeface="Arial" panose="020B0604020202020204" pitchFamily="34" charset="0"/>
              </a:rPr>
              <a:pPr/>
              <a:t>‹#›</a:t>
            </a:fld>
            <a:endParaRPr lang="de-DE" sz="1000" u="none">
              <a:solidFill>
                <a:srgbClr val="6E7B3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858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alt 3 violet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2111066"/>
            <a:ext cx="11166428" cy="4181489"/>
          </a:xfrm>
          <a:prstGeom prst="rect">
            <a:avLst/>
          </a:prstGeom>
        </p:spPr>
        <p:txBody>
          <a:bodyPr>
            <a:normAutofit/>
          </a:bodyPr>
          <a:lstStyle>
            <a:lvl1pPr>
              <a:defRPr sz="2400">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a:p>
            <a:endParaRPr lang="de-AT" sz="2800"/>
          </a:p>
          <a:p>
            <a:r>
              <a:rPr lang="de-AT" sz="2800" b="1"/>
              <a:t>At </a:t>
            </a:r>
            <a:r>
              <a:rPr lang="de-AT" sz="2800" b="1" err="1"/>
              <a:t>vero</a:t>
            </a:r>
            <a:r>
              <a:rPr lang="de-AT" sz="2800" b="1"/>
              <a:t> </a:t>
            </a:r>
            <a:r>
              <a:rPr lang="de-AT" sz="2800" b="1" err="1"/>
              <a:t>eos</a:t>
            </a:r>
            <a:r>
              <a:rPr lang="de-AT" sz="2800" b="1"/>
              <a:t> et </a:t>
            </a:r>
            <a:r>
              <a:rPr lang="de-AT" sz="2800" b="1" err="1"/>
              <a:t>accusam</a:t>
            </a:r>
            <a:r>
              <a:rPr lang="de-AT" sz="2800" b="1"/>
              <a:t> et </a:t>
            </a:r>
            <a:r>
              <a:rPr lang="de-AT" sz="2800" b="1" err="1"/>
              <a:t>justo</a:t>
            </a:r>
            <a:r>
              <a:rPr lang="de-AT" sz="2800" b="1"/>
              <a:t> </a:t>
            </a:r>
            <a:r>
              <a:rPr lang="de-AT" sz="2800" b="1" err="1"/>
              <a:t>duo</a:t>
            </a:r>
            <a:r>
              <a:rPr lang="de-AT" sz="2800" b="1"/>
              <a:t> </a:t>
            </a:r>
            <a:r>
              <a:rPr lang="de-AT" sz="2800" b="1" err="1"/>
              <a:t>dolores</a:t>
            </a:r>
            <a:r>
              <a:rPr lang="de-AT" sz="2800" b="1"/>
              <a:t> et </a:t>
            </a:r>
            <a:r>
              <a:rPr lang="de-AT" sz="2800" b="1" err="1"/>
              <a:t>ea</a:t>
            </a:r>
            <a:r>
              <a:rPr lang="de-AT" sz="2800" b="1"/>
              <a:t> </a:t>
            </a:r>
            <a:r>
              <a:rPr lang="de-AT" sz="2800" b="1" err="1"/>
              <a:t>rebum</a:t>
            </a:r>
            <a:r>
              <a:rPr lang="de-AT" sz="2800" b="1"/>
              <a:t>.</a:t>
            </a:r>
          </a:p>
          <a:p>
            <a:endParaRPr lang="de-AT" sz="2800"/>
          </a:p>
          <a:p>
            <a:endParaRPr lang="de-AT" sz="2800"/>
          </a:p>
        </p:txBody>
      </p:sp>
      <p:sp>
        <p:nvSpPr>
          <p:cNvPr id="4" name="Text Placeholder 15">
            <a:extLst>
              <a:ext uri="{FF2B5EF4-FFF2-40B4-BE49-F238E27FC236}">
                <a16:creationId xmlns:a16="http://schemas.microsoft.com/office/drawing/2014/main" id="{710E73B8-234D-1C14-95D9-C7D21242EFF9}"/>
              </a:ext>
            </a:extLst>
          </p:cNvPr>
          <p:cNvSpPr>
            <a:spLocks noGrp="1"/>
          </p:cNvSpPr>
          <p:nvPr>
            <p:ph type="body" sz="quarter" idx="13" hasCustomPrompt="1"/>
          </p:nvPr>
        </p:nvSpPr>
        <p:spPr>
          <a:xfrm>
            <a:off x="515582" y="832103"/>
            <a:ext cx="11182350" cy="702783"/>
          </a:xfrm>
          <a:prstGeom prst="rect">
            <a:avLst/>
          </a:prstGeom>
        </p:spPr>
        <p:txBody>
          <a:bodyPr anchor="t" anchorCtr="0">
            <a:noAutofit/>
          </a:bodyPr>
          <a:lstStyle>
            <a:lvl1pPr marL="0" indent="0">
              <a:buNone/>
              <a:defRPr sz="4500" b="1" i="0">
                <a:solidFill>
                  <a:srgbClr val="6B58A6"/>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8" name="Text Placeholder 7">
            <a:extLst>
              <a:ext uri="{FF2B5EF4-FFF2-40B4-BE49-F238E27FC236}">
                <a16:creationId xmlns:a16="http://schemas.microsoft.com/office/drawing/2014/main" id="{B8245C03-2EF0-1404-8560-C572C054ECEA}"/>
              </a:ext>
            </a:extLst>
          </p:cNvPr>
          <p:cNvSpPr>
            <a:spLocks noGrp="1"/>
          </p:cNvSpPr>
          <p:nvPr>
            <p:ph type="body" sz="quarter" idx="14" hasCustomPrompt="1"/>
          </p:nvPr>
        </p:nvSpPr>
        <p:spPr>
          <a:xfrm>
            <a:off x="520996" y="1556659"/>
            <a:ext cx="11188178" cy="554408"/>
          </a:xfrm>
        </p:spPr>
        <p:txBody>
          <a:bodyPr/>
          <a:lstStyle>
            <a:lvl1pPr marL="0" indent="0">
              <a:buNone/>
              <a:defRPr>
                <a:solidFill>
                  <a:srgbClr val="6B58A6"/>
                </a:solidFill>
              </a:defRPr>
            </a:lvl1pPr>
          </a:lstStyle>
          <a:p>
            <a:pPr lvl="0"/>
            <a:r>
              <a:rPr lang="en-GB"/>
              <a:t>Click to edit Subtitle</a:t>
            </a:r>
          </a:p>
        </p:txBody>
      </p:sp>
      <p:sp>
        <p:nvSpPr>
          <p:cNvPr id="5" name="Title 1">
            <a:extLst>
              <a:ext uri="{FF2B5EF4-FFF2-40B4-BE49-F238E27FC236}">
                <a16:creationId xmlns:a16="http://schemas.microsoft.com/office/drawing/2014/main" id="{C6B9B4BE-B950-B605-59AE-8FA53D90F941}"/>
              </a:ext>
            </a:extLst>
          </p:cNvPr>
          <p:cNvSpPr>
            <a:spLocks noGrp="1"/>
          </p:cNvSpPr>
          <p:nvPr>
            <p:ph type="title" hasCustomPrompt="1"/>
          </p:nvPr>
        </p:nvSpPr>
        <p:spPr>
          <a:xfrm>
            <a:off x="515461" y="459795"/>
            <a:ext cx="10578363" cy="320134"/>
          </a:xfrm>
          <a:prstGeom prst="rect">
            <a:avLst/>
          </a:prstGeom>
        </p:spPr>
        <p:txBody>
          <a:bodyPr>
            <a:normAutofit/>
          </a:bodyPr>
          <a:lstStyle>
            <a:lvl1pPr algn="l">
              <a:defRPr sz="1200" b="1" i="0">
                <a:solidFill>
                  <a:srgbClr val="6B58A6"/>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10" name="Content Placeholder 3">
            <a:extLst>
              <a:ext uri="{FF2B5EF4-FFF2-40B4-BE49-F238E27FC236}">
                <a16:creationId xmlns:a16="http://schemas.microsoft.com/office/drawing/2014/main" id="{B789155C-9B68-C8BE-F8F2-E99C1978DBDA}"/>
              </a:ext>
            </a:extLst>
          </p:cNvPr>
          <p:cNvSpPr>
            <a:spLocks noGrp="1"/>
          </p:cNvSpPr>
          <p:nvPr>
            <p:ph sz="quarter" idx="12" hasCustomPrompt="1"/>
          </p:nvPr>
        </p:nvSpPr>
        <p:spPr>
          <a:xfrm>
            <a:off x="515462" y="6542012"/>
            <a:ext cx="11182470" cy="274324"/>
          </a:xfrm>
        </p:spPr>
        <p:txBody>
          <a:bodyPr>
            <a:noAutofit/>
          </a:bodyPr>
          <a:lstStyle>
            <a:lvl1pPr marL="0" indent="0" algn="r">
              <a:buNone/>
              <a:defRPr sz="1000">
                <a:solidFill>
                  <a:srgbClr val="6B58A6"/>
                </a:solidFill>
              </a:defRPr>
            </a:lvl1pPr>
          </a:lstStyle>
          <a:p>
            <a:r>
              <a:rPr lang="en-AT"/>
              <a:t>Footnote</a:t>
            </a:r>
          </a:p>
        </p:txBody>
      </p:sp>
      <p:sp>
        <p:nvSpPr>
          <p:cNvPr id="7" name="Foliennummernplatzhalter 5">
            <a:extLst>
              <a:ext uri="{FF2B5EF4-FFF2-40B4-BE49-F238E27FC236}">
                <a16:creationId xmlns:a16="http://schemas.microsoft.com/office/drawing/2014/main" id="{4F3765A4-8981-9846-AF41-A47206871D5F}"/>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6B58A6"/>
                </a:solidFill>
                <a:latin typeface="Arial" panose="020B0604020202020204" pitchFamily="34" charset="0"/>
                <a:cs typeface="Arial" panose="020B0604020202020204" pitchFamily="34" charset="0"/>
              </a:rPr>
              <a:pPr/>
              <a:t>‹#›</a:t>
            </a:fld>
            <a:endParaRPr lang="de-DE" sz="1000" u="none">
              <a:solidFill>
                <a:srgbClr val="6B58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485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alt 4 blau">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983576"/>
            <a:ext cx="5433276" cy="5308979"/>
          </a:xfrm>
          <a:prstGeom prst="rect">
            <a:avLst/>
          </a:prstGeom>
        </p:spPr>
        <p:txBody>
          <a:bodyPr>
            <a:normAutofit/>
          </a:bodyPr>
          <a:lstStyle>
            <a:lvl1pPr>
              <a:defRPr sz="2400">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p:txBody>
      </p:sp>
      <p:sp>
        <p:nvSpPr>
          <p:cNvPr id="9" name="Picture Placeholder 8">
            <a:extLst>
              <a:ext uri="{FF2B5EF4-FFF2-40B4-BE49-F238E27FC236}">
                <a16:creationId xmlns:a16="http://schemas.microsoft.com/office/drawing/2014/main" id="{A9A7D8B9-52D1-20FC-06F1-CD7BAFE13941}"/>
              </a:ext>
            </a:extLst>
          </p:cNvPr>
          <p:cNvSpPr>
            <a:spLocks noGrp="1"/>
          </p:cNvSpPr>
          <p:nvPr>
            <p:ph type="pic" sz="quarter" idx="13"/>
          </p:nvPr>
        </p:nvSpPr>
        <p:spPr>
          <a:xfrm>
            <a:off x="6095999" y="0"/>
            <a:ext cx="6096001" cy="6858000"/>
          </a:xfrm>
        </p:spPr>
        <p:txBody>
          <a:bodyPr/>
          <a:lstStyle>
            <a:lvl1pPr marL="0" indent="0">
              <a:buNone/>
              <a:defRPr/>
            </a:lvl1pPr>
          </a:lstStyle>
          <a:p>
            <a:endParaRPr lang="en-AT"/>
          </a:p>
        </p:txBody>
      </p:sp>
      <p:sp>
        <p:nvSpPr>
          <p:cNvPr id="4" name="Title 1">
            <a:extLst>
              <a:ext uri="{FF2B5EF4-FFF2-40B4-BE49-F238E27FC236}">
                <a16:creationId xmlns:a16="http://schemas.microsoft.com/office/drawing/2014/main" id="{DF3D7EB7-6923-6E9F-20F1-921480532611}"/>
              </a:ext>
            </a:extLst>
          </p:cNvPr>
          <p:cNvSpPr>
            <a:spLocks noGrp="1"/>
          </p:cNvSpPr>
          <p:nvPr>
            <p:ph type="title" hasCustomPrompt="1"/>
          </p:nvPr>
        </p:nvSpPr>
        <p:spPr>
          <a:xfrm>
            <a:off x="515462" y="459795"/>
            <a:ext cx="5433276" cy="320134"/>
          </a:xfrm>
          <a:prstGeom prst="rect">
            <a:avLst/>
          </a:prstGeom>
        </p:spPr>
        <p:txBody>
          <a:bodyPr>
            <a:normAutofit/>
          </a:bodyPr>
          <a:lstStyle>
            <a:lvl1pPr algn="l">
              <a:defRPr sz="1200" b="1" i="0">
                <a:solidFill>
                  <a:srgbClr val="3662AE"/>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6" name="Content Placeholder 3">
            <a:extLst>
              <a:ext uri="{FF2B5EF4-FFF2-40B4-BE49-F238E27FC236}">
                <a16:creationId xmlns:a16="http://schemas.microsoft.com/office/drawing/2014/main" id="{24763293-F9CF-BCDE-5B2D-BD79B3D4973C}"/>
              </a:ext>
            </a:extLst>
          </p:cNvPr>
          <p:cNvSpPr>
            <a:spLocks noGrp="1"/>
          </p:cNvSpPr>
          <p:nvPr>
            <p:ph sz="quarter" idx="12" hasCustomPrompt="1"/>
          </p:nvPr>
        </p:nvSpPr>
        <p:spPr>
          <a:xfrm>
            <a:off x="515462" y="6542012"/>
            <a:ext cx="5433276" cy="274324"/>
          </a:xfrm>
        </p:spPr>
        <p:txBody>
          <a:bodyPr>
            <a:noAutofit/>
          </a:bodyPr>
          <a:lstStyle>
            <a:lvl1pPr marL="0" indent="0" algn="r">
              <a:buNone/>
              <a:defRPr sz="1000">
                <a:solidFill>
                  <a:srgbClr val="3662AE"/>
                </a:solidFill>
              </a:defRPr>
            </a:lvl1pPr>
          </a:lstStyle>
          <a:p>
            <a:r>
              <a:rPr lang="en-AT"/>
              <a:t>Footnote</a:t>
            </a:r>
          </a:p>
        </p:txBody>
      </p:sp>
    </p:spTree>
    <p:extLst>
      <p:ext uri="{BB962C8B-B14F-4D97-AF65-F5344CB8AC3E}">
        <p14:creationId xmlns:p14="http://schemas.microsoft.com/office/powerpoint/2010/main" val="420462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ün">
    <p:bg>
      <p:bgPr>
        <a:solidFill>
          <a:srgbClr val="6E7B3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A91398-CCA3-FD3A-7992-3D0E60D9B66D}"/>
              </a:ext>
            </a:extLst>
          </p:cNvPr>
          <p:cNvSpPr>
            <a:spLocks noGrp="1"/>
          </p:cNvSpPr>
          <p:nvPr>
            <p:ph type="ctrTitle" hasCustomPrompt="1"/>
          </p:nvPr>
        </p:nvSpPr>
        <p:spPr>
          <a:xfrm>
            <a:off x="542365" y="1003825"/>
            <a:ext cx="8252012" cy="2425175"/>
          </a:xfrm>
          <a:prstGeom prst="rect">
            <a:avLst/>
          </a:prstGeom>
        </p:spPr>
        <p:txBody>
          <a:bodyPr anchor="b" anchorCtr="0">
            <a:normAutofit/>
          </a:bodyPr>
          <a:lstStyle>
            <a:lvl1pPr algn="l">
              <a:defRPr sz="6000" b="1" i="0">
                <a:solidFill>
                  <a:schemeClr val="bg1"/>
                </a:solidFill>
                <a:latin typeface="Arial Black" panose="020B0604020202020204" pitchFamily="34" charset="0"/>
                <a:cs typeface="Arial Black" panose="020B0604020202020204" pitchFamily="34" charset="0"/>
              </a:defRPr>
            </a:lvl1pPr>
          </a:lstStyle>
          <a:p>
            <a:r>
              <a:rPr lang="en-AT"/>
              <a:t>  </a:t>
            </a:r>
          </a:p>
        </p:txBody>
      </p:sp>
      <p:sp>
        <p:nvSpPr>
          <p:cNvPr id="5" name="Subtitle 2">
            <a:extLst>
              <a:ext uri="{FF2B5EF4-FFF2-40B4-BE49-F238E27FC236}">
                <a16:creationId xmlns:a16="http://schemas.microsoft.com/office/drawing/2014/main" id="{83ECA41B-34F1-96A4-BDCF-A853B2A27D7E}"/>
              </a:ext>
            </a:extLst>
          </p:cNvPr>
          <p:cNvSpPr>
            <a:spLocks noGrp="1"/>
          </p:cNvSpPr>
          <p:nvPr>
            <p:ph type="subTitle" idx="1"/>
          </p:nvPr>
        </p:nvSpPr>
        <p:spPr>
          <a:xfrm>
            <a:off x="542365" y="3536414"/>
            <a:ext cx="6793383" cy="1505238"/>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12" name="Textfeld 4">
            <a:extLst>
              <a:ext uri="{FF2B5EF4-FFF2-40B4-BE49-F238E27FC236}">
                <a16:creationId xmlns:a16="http://schemas.microsoft.com/office/drawing/2014/main" id="{2B088C37-6AEC-8C34-F80D-FCCEB7E91D88}"/>
              </a:ext>
            </a:extLst>
          </p:cNvPr>
          <p:cNvSpPr txBox="1"/>
          <p:nvPr userDrawn="1"/>
        </p:nvSpPr>
        <p:spPr>
          <a:xfrm>
            <a:off x="9005014"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pic>
        <p:nvPicPr>
          <p:cNvPr id="2" name="Picture 1">
            <a:extLst>
              <a:ext uri="{FF2B5EF4-FFF2-40B4-BE49-F238E27FC236}">
                <a16:creationId xmlns:a16="http://schemas.microsoft.com/office/drawing/2014/main" id="{858C0967-1C2D-A1C2-17E1-A6A3607FCF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3" name="Picture 2">
            <a:extLst>
              <a:ext uri="{FF2B5EF4-FFF2-40B4-BE49-F238E27FC236}">
                <a16:creationId xmlns:a16="http://schemas.microsoft.com/office/drawing/2014/main" id="{A3C954F3-46B8-207F-3F96-18A01415F19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23005210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alt 4 orang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983576"/>
            <a:ext cx="5433276" cy="5308979"/>
          </a:xfrm>
          <a:prstGeom prst="rect">
            <a:avLst/>
          </a:prstGeom>
        </p:spPr>
        <p:txBody>
          <a:bodyPr>
            <a:normAutofit/>
          </a:bodyPr>
          <a:lstStyle>
            <a:lvl1pPr>
              <a:defRPr sz="2400">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p:txBody>
      </p:sp>
      <p:sp>
        <p:nvSpPr>
          <p:cNvPr id="9" name="Picture Placeholder 8">
            <a:extLst>
              <a:ext uri="{FF2B5EF4-FFF2-40B4-BE49-F238E27FC236}">
                <a16:creationId xmlns:a16="http://schemas.microsoft.com/office/drawing/2014/main" id="{A9A7D8B9-52D1-20FC-06F1-CD7BAFE13941}"/>
              </a:ext>
            </a:extLst>
          </p:cNvPr>
          <p:cNvSpPr>
            <a:spLocks noGrp="1"/>
          </p:cNvSpPr>
          <p:nvPr>
            <p:ph type="pic" sz="quarter" idx="13"/>
          </p:nvPr>
        </p:nvSpPr>
        <p:spPr>
          <a:xfrm>
            <a:off x="6095999" y="0"/>
            <a:ext cx="6096001" cy="6858000"/>
          </a:xfrm>
        </p:spPr>
        <p:txBody>
          <a:bodyPr/>
          <a:lstStyle>
            <a:lvl1pPr marL="0" indent="0">
              <a:buNone/>
              <a:defRPr/>
            </a:lvl1pPr>
          </a:lstStyle>
          <a:p>
            <a:endParaRPr lang="en-AT"/>
          </a:p>
        </p:txBody>
      </p:sp>
      <p:sp>
        <p:nvSpPr>
          <p:cNvPr id="4" name="Title 1">
            <a:extLst>
              <a:ext uri="{FF2B5EF4-FFF2-40B4-BE49-F238E27FC236}">
                <a16:creationId xmlns:a16="http://schemas.microsoft.com/office/drawing/2014/main" id="{DF3D7EB7-6923-6E9F-20F1-921480532611}"/>
              </a:ext>
            </a:extLst>
          </p:cNvPr>
          <p:cNvSpPr>
            <a:spLocks noGrp="1"/>
          </p:cNvSpPr>
          <p:nvPr>
            <p:ph type="title" hasCustomPrompt="1"/>
          </p:nvPr>
        </p:nvSpPr>
        <p:spPr>
          <a:xfrm>
            <a:off x="515462" y="459795"/>
            <a:ext cx="5433276" cy="320134"/>
          </a:xfrm>
          <a:prstGeom prst="rect">
            <a:avLst/>
          </a:prstGeom>
        </p:spPr>
        <p:txBody>
          <a:bodyPr>
            <a:normAutofit/>
          </a:bodyPr>
          <a:lstStyle>
            <a:lvl1pPr algn="l">
              <a:defRPr sz="1200" b="1" i="0">
                <a:solidFill>
                  <a:srgbClr val="E47359"/>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6" name="Content Placeholder 3">
            <a:extLst>
              <a:ext uri="{FF2B5EF4-FFF2-40B4-BE49-F238E27FC236}">
                <a16:creationId xmlns:a16="http://schemas.microsoft.com/office/drawing/2014/main" id="{24763293-F9CF-BCDE-5B2D-BD79B3D4973C}"/>
              </a:ext>
            </a:extLst>
          </p:cNvPr>
          <p:cNvSpPr>
            <a:spLocks noGrp="1"/>
          </p:cNvSpPr>
          <p:nvPr>
            <p:ph sz="quarter" idx="12" hasCustomPrompt="1"/>
          </p:nvPr>
        </p:nvSpPr>
        <p:spPr>
          <a:xfrm>
            <a:off x="515462" y="6542012"/>
            <a:ext cx="5433276" cy="274324"/>
          </a:xfrm>
        </p:spPr>
        <p:txBody>
          <a:bodyPr>
            <a:noAutofit/>
          </a:bodyPr>
          <a:lstStyle>
            <a:lvl1pPr marL="0" indent="0" algn="r">
              <a:buNone/>
              <a:defRPr sz="1000">
                <a:solidFill>
                  <a:srgbClr val="E47359"/>
                </a:solidFill>
              </a:defRPr>
            </a:lvl1pPr>
          </a:lstStyle>
          <a:p>
            <a:r>
              <a:rPr lang="en-AT"/>
              <a:t>Footnote</a:t>
            </a:r>
          </a:p>
        </p:txBody>
      </p:sp>
    </p:spTree>
    <p:extLst>
      <p:ext uri="{BB962C8B-B14F-4D97-AF65-F5344CB8AC3E}">
        <p14:creationId xmlns:p14="http://schemas.microsoft.com/office/powerpoint/2010/main" val="1084166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 4 grü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983576"/>
            <a:ext cx="5433276" cy="5308979"/>
          </a:xfrm>
          <a:prstGeom prst="rect">
            <a:avLst/>
          </a:prstGeom>
        </p:spPr>
        <p:txBody>
          <a:bodyPr>
            <a:normAutofit/>
          </a:bodyPr>
          <a:lstStyle>
            <a:lvl1pPr>
              <a:defRPr sz="2400">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p:txBody>
      </p:sp>
      <p:sp>
        <p:nvSpPr>
          <p:cNvPr id="9" name="Picture Placeholder 8">
            <a:extLst>
              <a:ext uri="{FF2B5EF4-FFF2-40B4-BE49-F238E27FC236}">
                <a16:creationId xmlns:a16="http://schemas.microsoft.com/office/drawing/2014/main" id="{A9A7D8B9-52D1-20FC-06F1-CD7BAFE13941}"/>
              </a:ext>
            </a:extLst>
          </p:cNvPr>
          <p:cNvSpPr>
            <a:spLocks noGrp="1"/>
          </p:cNvSpPr>
          <p:nvPr>
            <p:ph type="pic" sz="quarter" idx="13"/>
          </p:nvPr>
        </p:nvSpPr>
        <p:spPr>
          <a:xfrm>
            <a:off x="6095999" y="0"/>
            <a:ext cx="6096001" cy="6858000"/>
          </a:xfrm>
        </p:spPr>
        <p:txBody>
          <a:bodyPr/>
          <a:lstStyle>
            <a:lvl1pPr marL="0" indent="0">
              <a:buNone/>
              <a:defRPr/>
            </a:lvl1pPr>
          </a:lstStyle>
          <a:p>
            <a:endParaRPr lang="en-AT"/>
          </a:p>
        </p:txBody>
      </p:sp>
      <p:sp>
        <p:nvSpPr>
          <p:cNvPr id="4" name="Title 1">
            <a:extLst>
              <a:ext uri="{FF2B5EF4-FFF2-40B4-BE49-F238E27FC236}">
                <a16:creationId xmlns:a16="http://schemas.microsoft.com/office/drawing/2014/main" id="{DF3D7EB7-6923-6E9F-20F1-921480532611}"/>
              </a:ext>
            </a:extLst>
          </p:cNvPr>
          <p:cNvSpPr>
            <a:spLocks noGrp="1"/>
          </p:cNvSpPr>
          <p:nvPr>
            <p:ph type="title" hasCustomPrompt="1"/>
          </p:nvPr>
        </p:nvSpPr>
        <p:spPr>
          <a:xfrm>
            <a:off x="515462" y="459795"/>
            <a:ext cx="5433276" cy="320134"/>
          </a:xfrm>
          <a:prstGeom prst="rect">
            <a:avLst/>
          </a:prstGeom>
        </p:spPr>
        <p:txBody>
          <a:bodyPr>
            <a:normAutofit/>
          </a:bodyPr>
          <a:lstStyle>
            <a:lvl1pPr algn="l">
              <a:defRPr sz="1200" b="1" i="0">
                <a:solidFill>
                  <a:srgbClr val="6E7B30"/>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6" name="Content Placeholder 3">
            <a:extLst>
              <a:ext uri="{FF2B5EF4-FFF2-40B4-BE49-F238E27FC236}">
                <a16:creationId xmlns:a16="http://schemas.microsoft.com/office/drawing/2014/main" id="{24763293-F9CF-BCDE-5B2D-BD79B3D4973C}"/>
              </a:ext>
            </a:extLst>
          </p:cNvPr>
          <p:cNvSpPr>
            <a:spLocks noGrp="1"/>
          </p:cNvSpPr>
          <p:nvPr>
            <p:ph sz="quarter" idx="12" hasCustomPrompt="1"/>
          </p:nvPr>
        </p:nvSpPr>
        <p:spPr>
          <a:xfrm>
            <a:off x="515462" y="6542012"/>
            <a:ext cx="5433276" cy="274324"/>
          </a:xfrm>
        </p:spPr>
        <p:txBody>
          <a:bodyPr>
            <a:noAutofit/>
          </a:bodyPr>
          <a:lstStyle>
            <a:lvl1pPr marL="0" indent="0" algn="r">
              <a:buNone/>
              <a:defRPr sz="1000">
                <a:solidFill>
                  <a:srgbClr val="6E7B30"/>
                </a:solidFill>
              </a:defRPr>
            </a:lvl1pPr>
          </a:lstStyle>
          <a:p>
            <a:r>
              <a:rPr lang="en-AT"/>
              <a:t>Footnote</a:t>
            </a:r>
          </a:p>
        </p:txBody>
      </p:sp>
    </p:spTree>
    <p:extLst>
      <p:ext uri="{BB962C8B-B14F-4D97-AF65-F5344CB8AC3E}">
        <p14:creationId xmlns:p14="http://schemas.microsoft.com/office/powerpoint/2010/main" val="2235487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 4 violet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8C2F7-B7A3-DA46-2E94-05817C8E1B50}"/>
              </a:ext>
            </a:extLst>
          </p:cNvPr>
          <p:cNvSpPr>
            <a:spLocks noGrp="1"/>
          </p:cNvSpPr>
          <p:nvPr>
            <p:ph idx="1" hasCustomPrompt="1"/>
          </p:nvPr>
        </p:nvSpPr>
        <p:spPr>
          <a:xfrm>
            <a:off x="515462" y="983576"/>
            <a:ext cx="5433276" cy="5308979"/>
          </a:xfrm>
          <a:prstGeom prst="rect">
            <a:avLst/>
          </a:prstGeom>
        </p:spPr>
        <p:txBody>
          <a:bodyPr>
            <a:normAutofit/>
          </a:bodyPr>
          <a:lstStyle>
            <a:lvl1pPr>
              <a:defRPr sz="2400">
                <a:solidFill>
                  <a:schemeClr val="tx1"/>
                </a:solidFill>
                <a:latin typeface="Arial" panose="020B0604020202020204" pitchFamily="34" charset="0"/>
                <a:cs typeface="Arial" panose="020B0604020202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de-AT" sz="2800" err="1"/>
              <a:t>Lorem</a:t>
            </a:r>
            <a:r>
              <a:rPr lang="de-AT" sz="2800"/>
              <a:t> </a:t>
            </a:r>
            <a:r>
              <a:rPr lang="de-AT" sz="2800" err="1"/>
              <a:t>ipsum</a:t>
            </a:r>
            <a:r>
              <a:rPr lang="de-AT" sz="2800"/>
              <a:t> </a:t>
            </a:r>
            <a:r>
              <a:rPr lang="de-AT" sz="2800" err="1"/>
              <a:t>dolor</a:t>
            </a:r>
            <a:r>
              <a:rPr lang="de-AT" sz="2800"/>
              <a:t> </a:t>
            </a:r>
            <a:r>
              <a:rPr lang="de-AT" sz="2800" err="1"/>
              <a:t>sit</a:t>
            </a:r>
            <a:r>
              <a:rPr lang="de-AT" sz="2800"/>
              <a:t> </a:t>
            </a:r>
            <a:r>
              <a:rPr lang="de-AT" sz="2800" err="1"/>
              <a:t>amet</a:t>
            </a:r>
            <a:r>
              <a:rPr lang="de-AT" sz="2800"/>
              <a:t>, </a:t>
            </a:r>
            <a:r>
              <a:rPr lang="de-AT" sz="2800" err="1"/>
              <a:t>consetetur</a:t>
            </a:r>
            <a:r>
              <a:rPr lang="de-AT" sz="2800"/>
              <a:t> </a:t>
            </a:r>
            <a:r>
              <a:rPr lang="de-AT" sz="2800" err="1"/>
              <a:t>sadipscing</a:t>
            </a:r>
            <a:r>
              <a:rPr lang="de-AT" sz="2800"/>
              <a:t> </a:t>
            </a:r>
            <a:r>
              <a:rPr lang="de-AT" sz="2800" err="1"/>
              <a:t>elitr</a:t>
            </a:r>
            <a:r>
              <a:rPr lang="de-AT" sz="2800"/>
              <a:t>, sed </a:t>
            </a:r>
            <a:r>
              <a:rPr lang="de-AT" sz="2800" err="1"/>
              <a:t>diam</a:t>
            </a:r>
            <a:r>
              <a:rPr lang="de-AT" sz="2800"/>
              <a:t> </a:t>
            </a:r>
            <a:r>
              <a:rPr lang="de-AT" sz="2800" err="1"/>
              <a:t>nonumy</a:t>
            </a:r>
            <a:r>
              <a:rPr lang="de-AT" sz="2800"/>
              <a:t> </a:t>
            </a:r>
            <a:r>
              <a:rPr lang="de-AT" sz="2800" err="1"/>
              <a:t>eirmod</a:t>
            </a:r>
            <a:r>
              <a:rPr lang="de-AT" sz="2800"/>
              <a:t> </a:t>
            </a:r>
            <a:r>
              <a:rPr lang="de-AT" sz="2800" err="1"/>
              <a:t>tempor</a:t>
            </a:r>
            <a:r>
              <a:rPr lang="de-AT" sz="2800"/>
              <a:t> </a:t>
            </a:r>
            <a:r>
              <a:rPr lang="de-AT" sz="2800" err="1"/>
              <a:t>invidunt</a:t>
            </a:r>
            <a:r>
              <a:rPr lang="de-AT" sz="2800"/>
              <a:t> </a:t>
            </a:r>
            <a:r>
              <a:rPr lang="de-AT" sz="2800" err="1"/>
              <a:t>ut</a:t>
            </a:r>
            <a:r>
              <a:rPr lang="de-AT" sz="2800"/>
              <a:t> </a:t>
            </a:r>
            <a:r>
              <a:rPr lang="de-AT" sz="2800" err="1"/>
              <a:t>labore</a:t>
            </a:r>
            <a:r>
              <a:rPr lang="de-AT" sz="2800"/>
              <a:t> et </a:t>
            </a:r>
            <a:r>
              <a:rPr lang="de-AT" sz="2800" err="1"/>
              <a:t>dolore</a:t>
            </a:r>
            <a:r>
              <a:rPr lang="de-AT" sz="2800"/>
              <a:t> magna </a:t>
            </a:r>
            <a:r>
              <a:rPr lang="de-AT" sz="2800" err="1"/>
              <a:t>aliquyam</a:t>
            </a:r>
            <a:r>
              <a:rPr lang="de-AT" sz="2800"/>
              <a:t> erat, sed </a:t>
            </a:r>
            <a:r>
              <a:rPr lang="de-AT" sz="2800" err="1"/>
              <a:t>diam</a:t>
            </a:r>
            <a:r>
              <a:rPr lang="de-AT" sz="2800"/>
              <a:t> </a:t>
            </a:r>
            <a:r>
              <a:rPr lang="de-AT" sz="2800" err="1"/>
              <a:t>voluptua</a:t>
            </a:r>
            <a:r>
              <a:rPr lang="de-AT" sz="2800"/>
              <a:t>. 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 </a:t>
            </a:r>
            <a:br>
              <a:rPr lang="de-AT" sz="2800"/>
            </a:br>
            <a:endParaRPr lang="de-AT" sz="2800"/>
          </a:p>
          <a:p>
            <a:r>
              <a:rPr lang="de-AT" sz="2800"/>
              <a:t>At </a:t>
            </a:r>
            <a:r>
              <a:rPr lang="de-AT" sz="2800" err="1"/>
              <a:t>vero</a:t>
            </a:r>
            <a:r>
              <a:rPr lang="de-AT" sz="2800"/>
              <a:t> </a:t>
            </a:r>
            <a:r>
              <a:rPr lang="de-AT" sz="2800" err="1"/>
              <a:t>eos</a:t>
            </a:r>
            <a:r>
              <a:rPr lang="de-AT" sz="2800"/>
              <a:t> et </a:t>
            </a:r>
            <a:r>
              <a:rPr lang="de-AT" sz="2800" err="1"/>
              <a:t>accusam</a:t>
            </a:r>
            <a:r>
              <a:rPr lang="de-AT" sz="2800"/>
              <a:t> et </a:t>
            </a:r>
            <a:r>
              <a:rPr lang="de-AT" sz="2800" err="1"/>
              <a:t>justo</a:t>
            </a:r>
            <a:r>
              <a:rPr lang="de-AT" sz="2800"/>
              <a:t> </a:t>
            </a:r>
            <a:r>
              <a:rPr lang="de-AT" sz="2800" err="1"/>
              <a:t>duo</a:t>
            </a:r>
            <a:r>
              <a:rPr lang="de-AT" sz="2800"/>
              <a:t> </a:t>
            </a:r>
            <a:r>
              <a:rPr lang="de-AT" sz="2800" err="1"/>
              <a:t>dolores</a:t>
            </a:r>
            <a:r>
              <a:rPr lang="de-AT" sz="2800"/>
              <a:t> et </a:t>
            </a:r>
            <a:r>
              <a:rPr lang="de-AT" sz="2800" err="1"/>
              <a:t>ea</a:t>
            </a:r>
            <a:r>
              <a:rPr lang="de-AT" sz="2800"/>
              <a:t> </a:t>
            </a:r>
            <a:r>
              <a:rPr lang="de-AT" sz="2800" err="1"/>
              <a:t>rebum</a:t>
            </a:r>
            <a:r>
              <a:rPr lang="de-AT" sz="2800"/>
              <a:t>.</a:t>
            </a:r>
          </a:p>
        </p:txBody>
      </p:sp>
      <p:sp>
        <p:nvSpPr>
          <p:cNvPr id="9" name="Picture Placeholder 8">
            <a:extLst>
              <a:ext uri="{FF2B5EF4-FFF2-40B4-BE49-F238E27FC236}">
                <a16:creationId xmlns:a16="http://schemas.microsoft.com/office/drawing/2014/main" id="{A9A7D8B9-52D1-20FC-06F1-CD7BAFE13941}"/>
              </a:ext>
            </a:extLst>
          </p:cNvPr>
          <p:cNvSpPr>
            <a:spLocks noGrp="1"/>
          </p:cNvSpPr>
          <p:nvPr>
            <p:ph type="pic" sz="quarter" idx="13"/>
          </p:nvPr>
        </p:nvSpPr>
        <p:spPr>
          <a:xfrm>
            <a:off x="6095999" y="0"/>
            <a:ext cx="6096001" cy="6858000"/>
          </a:xfrm>
        </p:spPr>
        <p:txBody>
          <a:bodyPr/>
          <a:lstStyle>
            <a:lvl1pPr marL="0" indent="0">
              <a:buNone/>
              <a:defRPr/>
            </a:lvl1pPr>
          </a:lstStyle>
          <a:p>
            <a:endParaRPr lang="en-AT"/>
          </a:p>
        </p:txBody>
      </p:sp>
      <p:sp>
        <p:nvSpPr>
          <p:cNvPr id="4" name="Title 1">
            <a:extLst>
              <a:ext uri="{FF2B5EF4-FFF2-40B4-BE49-F238E27FC236}">
                <a16:creationId xmlns:a16="http://schemas.microsoft.com/office/drawing/2014/main" id="{DF3D7EB7-6923-6E9F-20F1-921480532611}"/>
              </a:ext>
            </a:extLst>
          </p:cNvPr>
          <p:cNvSpPr>
            <a:spLocks noGrp="1"/>
          </p:cNvSpPr>
          <p:nvPr>
            <p:ph type="title" hasCustomPrompt="1"/>
          </p:nvPr>
        </p:nvSpPr>
        <p:spPr>
          <a:xfrm>
            <a:off x="515462" y="459795"/>
            <a:ext cx="5433276" cy="320134"/>
          </a:xfrm>
          <a:prstGeom prst="rect">
            <a:avLst/>
          </a:prstGeom>
        </p:spPr>
        <p:txBody>
          <a:bodyPr>
            <a:normAutofit/>
          </a:bodyPr>
          <a:lstStyle>
            <a:lvl1pPr algn="l">
              <a:defRPr sz="1200" b="1" i="0">
                <a:solidFill>
                  <a:srgbClr val="6B58A6"/>
                </a:solidFill>
                <a:latin typeface="Arial Black" panose="020B0604020202020204" pitchFamily="34" charset="0"/>
                <a:cs typeface="Arial Black" panose="020B0604020202020204" pitchFamily="34" charset="0"/>
              </a:defRPr>
            </a:lvl1pPr>
          </a:lstStyle>
          <a:p>
            <a:r>
              <a:rPr lang="en-GB" err="1"/>
              <a:t>Überschrift</a:t>
            </a:r>
            <a:r>
              <a:rPr lang="en-GB"/>
              <a:t> </a:t>
            </a:r>
            <a:r>
              <a:rPr lang="en-GB" err="1"/>
              <a:t>zum</a:t>
            </a:r>
            <a:r>
              <a:rPr lang="en-GB"/>
              <a:t> Thema</a:t>
            </a:r>
            <a:endParaRPr lang="en-AT"/>
          </a:p>
        </p:txBody>
      </p:sp>
      <p:sp>
        <p:nvSpPr>
          <p:cNvPr id="6" name="Content Placeholder 3">
            <a:extLst>
              <a:ext uri="{FF2B5EF4-FFF2-40B4-BE49-F238E27FC236}">
                <a16:creationId xmlns:a16="http://schemas.microsoft.com/office/drawing/2014/main" id="{24763293-F9CF-BCDE-5B2D-BD79B3D4973C}"/>
              </a:ext>
            </a:extLst>
          </p:cNvPr>
          <p:cNvSpPr>
            <a:spLocks noGrp="1"/>
          </p:cNvSpPr>
          <p:nvPr>
            <p:ph sz="quarter" idx="12" hasCustomPrompt="1"/>
          </p:nvPr>
        </p:nvSpPr>
        <p:spPr>
          <a:xfrm>
            <a:off x="515462" y="6542012"/>
            <a:ext cx="5433276" cy="274324"/>
          </a:xfrm>
        </p:spPr>
        <p:txBody>
          <a:bodyPr>
            <a:noAutofit/>
          </a:bodyPr>
          <a:lstStyle>
            <a:lvl1pPr marL="0" indent="0" algn="r">
              <a:buNone/>
              <a:defRPr sz="1000">
                <a:solidFill>
                  <a:srgbClr val="6B58A6"/>
                </a:solidFill>
              </a:defRPr>
            </a:lvl1pPr>
          </a:lstStyle>
          <a:p>
            <a:r>
              <a:rPr lang="en-AT"/>
              <a:t>Footnote</a:t>
            </a:r>
          </a:p>
        </p:txBody>
      </p:sp>
    </p:spTree>
    <p:extLst>
      <p:ext uri="{BB962C8B-B14F-4D97-AF65-F5344CB8AC3E}">
        <p14:creationId xmlns:p14="http://schemas.microsoft.com/office/powerpoint/2010/main" val="423406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blau">
    <p:bg>
      <p:bgPr>
        <a:solidFill>
          <a:srgbClr val="3662A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B9E908-4C7A-EF85-4C5F-510B20B43398}"/>
              </a:ext>
            </a:extLst>
          </p:cNvPr>
          <p:cNvPicPr>
            <a:picLocks noChangeAspect="1"/>
          </p:cNvPicPr>
          <p:nvPr userDrawn="1"/>
        </p:nvPicPr>
        <p:blipFill>
          <a:blip r:embed="rId2"/>
          <a:stretch>
            <a:fillRect/>
          </a:stretch>
        </p:blipFill>
        <p:spPr>
          <a:xfrm>
            <a:off x="4508500" y="1841500"/>
            <a:ext cx="3175000" cy="3175000"/>
          </a:xfrm>
          <a:prstGeom prst="rect">
            <a:avLst/>
          </a:prstGeom>
        </p:spPr>
      </p:pic>
      <p:sp>
        <p:nvSpPr>
          <p:cNvPr id="9" name="Textfeld 4">
            <a:extLst>
              <a:ext uri="{FF2B5EF4-FFF2-40B4-BE49-F238E27FC236}">
                <a16:creationId xmlns:a16="http://schemas.microsoft.com/office/drawing/2014/main" id="{F1F47EC7-8DD4-C989-6F7E-45EED7BE293C}"/>
              </a:ext>
            </a:extLst>
          </p:cNvPr>
          <p:cNvSpPr txBox="1"/>
          <p:nvPr userDrawn="1"/>
        </p:nvSpPr>
        <p:spPr>
          <a:xfrm>
            <a:off x="9005014"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pic>
        <p:nvPicPr>
          <p:cNvPr id="2" name="Picture 1">
            <a:extLst>
              <a:ext uri="{FF2B5EF4-FFF2-40B4-BE49-F238E27FC236}">
                <a16:creationId xmlns:a16="http://schemas.microsoft.com/office/drawing/2014/main" id="{2F0BA5B6-CB87-E695-70C5-631687C61A5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5" name="Picture 4">
            <a:extLst>
              <a:ext uri="{FF2B5EF4-FFF2-40B4-BE49-F238E27FC236}">
                <a16:creationId xmlns:a16="http://schemas.microsoft.com/office/drawing/2014/main" id="{7EED4175-EC56-7083-8FE7-37C60270A18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563507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orange">
    <p:bg>
      <p:bgPr>
        <a:solidFill>
          <a:srgbClr val="E4735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B9E908-4C7A-EF85-4C5F-510B20B43398}"/>
              </a:ext>
            </a:extLst>
          </p:cNvPr>
          <p:cNvPicPr>
            <a:picLocks noChangeAspect="1"/>
          </p:cNvPicPr>
          <p:nvPr userDrawn="1"/>
        </p:nvPicPr>
        <p:blipFill>
          <a:blip r:embed="rId2"/>
          <a:stretch>
            <a:fillRect/>
          </a:stretch>
        </p:blipFill>
        <p:spPr>
          <a:xfrm>
            <a:off x="4508500" y="1841500"/>
            <a:ext cx="3175000" cy="3175000"/>
          </a:xfrm>
          <a:prstGeom prst="rect">
            <a:avLst/>
          </a:prstGeom>
        </p:spPr>
      </p:pic>
      <p:sp>
        <p:nvSpPr>
          <p:cNvPr id="9" name="Textfeld 4">
            <a:extLst>
              <a:ext uri="{FF2B5EF4-FFF2-40B4-BE49-F238E27FC236}">
                <a16:creationId xmlns:a16="http://schemas.microsoft.com/office/drawing/2014/main" id="{F1F47EC7-8DD4-C989-6F7E-45EED7BE293C}"/>
              </a:ext>
            </a:extLst>
          </p:cNvPr>
          <p:cNvSpPr txBox="1"/>
          <p:nvPr userDrawn="1"/>
        </p:nvSpPr>
        <p:spPr>
          <a:xfrm>
            <a:off x="9005014"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pic>
        <p:nvPicPr>
          <p:cNvPr id="2" name="Picture 1">
            <a:extLst>
              <a:ext uri="{FF2B5EF4-FFF2-40B4-BE49-F238E27FC236}">
                <a16:creationId xmlns:a16="http://schemas.microsoft.com/office/drawing/2014/main" id="{DAF6759E-8799-17ED-3F56-A764E3147E2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5" name="Picture 4">
            <a:extLst>
              <a:ext uri="{FF2B5EF4-FFF2-40B4-BE49-F238E27FC236}">
                <a16:creationId xmlns:a16="http://schemas.microsoft.com/office/drawing/2014/main" id="{E4ECD42B-A578-1ECD-B225-A1118C15EC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3762425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grün">
    <p:bg>
      <p:bgPr>
        <a:solidFill>
          <a:srgbClr val="6E7B3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B9E908-4C7A-EF85-4C5F-510B20B43398}"/>
              </a:ext>
            </a:extLst>
          </p:cNvPr>
          <p:cNvPicPr>
            <a:picLocks noChangeAspect="1"/>
          </p:cNvPicPr>
          <p:nvPr userDrawn="1"/>
        </p:nvPicPr>
        <p:blipFill>
          <a:blip r:embed="rId2"/>
          <a:stretch>
            <a:fillRect/>
          </a:stretch>
        </p:blipFill>
        <p:spPr>
          <a:xfrm>
            <a:off x="4508500" y="1841500"/>
            <a:ext cx="3175000" cy="3175000"/>
          </a:xfrm>
          <a:prstGeom prst="rect">
            <a:avLst/>
          </a:prstGeom>
        </p:spPr>
      </p:pic>
      <p:sp>
        <p:nvSpPr>
          <p:cNvPr id="9" name="Textfeld 4">
            <a:extLst>
              <a:ext uri="{FF2B5EF4-FFF2-40B4-BE49-F238E27FC236}">
                <a16:creationId xmlns:a16="http://schemas.microsoft.com/office/drawing/2014/main" id="{F1F47EC7-8DD4-C989-6F7E-45EED7BE293C}"/>
              </a:ext>
            </a:extLst>
          </p:cNvPr>
          <p:cNvSpPr txBox="1"/>
          <p:nvPr userDrawn="1"/>
        </p:nvSpPr>
        <p:spPr>
          <a:xfrm>
            <a:off x="9005014"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pic>
        <p:nvPicPr>
          <p:cNvPr id="2" name="Picture 1">
            <a:extLst>
              <a:ext uri="{FF2B5EF4-FFF2-40B4-BE49-F238E27FC236}">
                <a16:creationId xmlns:a16="http://schemas.microsoft.com/office/drawing/2014/main" id="{0EB9BA6F-7F44-06DA-97E0-B90DC73A1A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5" name="Picture 4">
            <a:extLst>
              <a:ext uri="{FF2B5EF4-FFF2-40B4-BE49-F238E27FC236}">
                <a16:creationId xmlns:a16="http://schemas.microsoft.com/office/drawing/2014/main" id="{A3485C32-4254-6B5A-3F97-43C659A8143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3153364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violett">
    <p:bg>
      <p:bgPr>
        <a:solidFill>
          <a:srgbClr val="6B58A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B9E908-4C7A-EF85-4C5F-510B20B43398}"/>
              </a:ext>
            </a:extLst>
          </p:cNvPr>
          <p:cNvPicPr>
            <a:picLocks noChangeAspect="1"/>
          </p:cNvPicPr>
          <p:nvPr userDrawn="1"/>
        </p:nvPicPr>
        <p:blipFill>
          <a:blip r:embed="rId2"/>
          <a:stretch>
            <a:fillRect/>
          </a:stretch>
        </p:blipFill>
        <p:spPr>
          <a:xfrm>
            <a:off x="4508500" y="1841500"/>
            <a:ext cx="3175000" cy="3175000"/>
          </a:xfrm>
          <a:prstGeom prst="rect">
            <a:avLst/>
          </a:prstGeom>
        </p:spPr>
      </p:pic>
      <p:sp>
        <p:nvSpPr>
          <p:cNvPr id="9" name="Textfeld 4">
            <a:extLst>
              <a:ext uri="{FF2B5EF4-FFF2-40B4-BE49-F238E27FC236}">
                <a16:creationId xmlns:a16="http://schemas.microsoft.com/office/drawing/2014/main" id="{F1F47EC7-8DD4-C989-6F7E-45EED7BE293C}"/>
              </a:ext>
            </a:extLst>
          </p:cNvPr>
          <p:cNvSpPr txBox="1"/>
          <p:nvPr userDrawn="1"/>
        </p:nvSpPr>
        <p:spPr>
          <a:xfrm>
            <a:off x="9005014"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pic>
        <p:nvPicPr>
          <p:cNvPr id="2" name="Picture 1">
            <a:extLst>
              <a:ext uri="{FF2B5EF4-FFF2-40B4-BE49-F238E27FC236}">
                <a16:creationId xmlns:a16="http://schemas.microsoft.com/office/drawing/2014/main" id="{ADE26516-5EAA-5910-9271-28714126272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5" name="Picture 4">
            <a:extLst>
              <a:ext uri="{FF2B5EF4-FFF2-40B4-BE49-F238E27FC236}">
                <a16:creationId xmlns:a16="http://schemas.microsoft.com/office/drawing/2014/main" id="{C067F34D-CDD5-DA71-9F1F-4E26470041E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228798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cxnSp>
        <p:nvCxnSpPr>
          <p:cNvPr id="9" name="Gerade Verbindung 5"/>
          <p:cNvCxnSpPr/>
          <p:nvPr userDrawn="1"/>
        </p:nvCxnSpPr>
        <p:spPr>
          <a:xfrm flipV="1">
            <a:off x="469787" y="1548077"/>
            <a:ext cx="11252425" cy="23407"/>
          </a:xfrm>
          <a:prstGeom prst="line">
            <a:avLst/>
          </a:prstGeom>
          <a:ln w="57150" cap="rnd">
            <a:solidFill>
              <a:srgbClr val="4369B0">
                <a:alpha val="65882"/>
              </a:srgbClr>
            </a:solidFill>
          </a:ln>
          <a:effectLst>
            <a:outerShdw blurRad="482600" dist="38100" dir="5400000" algn="t" rotWithShape="0">
              <a:schemeClr val="bg1">
                <a:lumMod val="65000"/>
              </a:schemeClr>
            </a:outerShdw>
          </a:effectLst>
        </p:spPr>
        <p:style>
          <a:lnRef idx="3">
            <a:schemeClr val="accent1"/>
          </a:lnRef>
          <a:fillRef idx="0">
            <a:schemeClr val="accent1"/>
          </a:fillRef>
          <a:effectRef idx="2">
            <a:schemeClr val="accent1"/>
          </a:effectRef>
          <a:fontRef idx="minor">
            <a:schemeClr val="tx1"/>
          </a:fontRef>
        </p:style>
      </p:cxnSp>
      <p:sp>
        <p:nvSpPr>
          <p:cNvPr id="2" name="Titel 1"/>
          <p:cNvSpPr>
            <a:spLocks noGrp="1"/>
          </p:cNvSpPr>
          <p:nvPr>
            <p:ph type="title"/>
          </p:nvPr>
        </p:nvSpPr>
        <p:spPr>
          <a:xfrm>
            <a:off x="2752234" y="708182"/>
            <a:ext cx="6212264" cy="421666"/>
          </a:xfrm>
        </p:spPr>
        <p:txBody>
          <a:bodyPr>
            <a:noAutofit/>
          </a:bodyPr>
          <a:lstStyle>
            <a:lvl1pPr algn="ctr">
              <a:defRPr sz="4400" b="1">
                <a:solidFill>
                  <a:schemeClr val="tx2"/>
                </a:solidFill>
                <a:latin typeface="+mn-lt"/>
              </a:defRPr>
            </a:lvl1pPr>
          </a:lstStyle>
          <a:p>
            <a:endParaRPr lang="de-AT"/>
          </a:p>
        </p:txBody>
      </p:sp>
      <p:sp>
        <p:nvSpPr>
          <p:cNvPr id="3" name="Inhaltsplatzhalter 2"/>
          <p:cNvSpPr>
            <a:spLocks noGrp="1"/>
          </p:cNvSpPr>
          <p:nvPr>
            <p:ph idx="1"/>
          </p:nvPr>
        </p:nvSpPr>
        <p:spPr>
          <a:xfrm>
            <a:off x="838200" y="1902016"/>
            <a:ext cx="10515600" cy="41142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1181" y="499015"/>
            <a:ext cx="1901031" cy="540000"/>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1252" y="499015"/>
            <a:ext cx="1444299" cy="540000"/>
          </a:xfrm>
          <a:prstGeom prst="rect">
            <a:avLst/>
          </a:prstGeom>
        </p:spPr>
      </p:pic>
      <p:sp>
        <p:nvSpPr>
          <p:cNvPr id="8" name="Footer Placeholder 4">
            <a:extLst>
              <a:ext uri="{FF2B5EF4-FFF2-40B4-BE49-F238E27FC236}">
                <a16:creationId xmlns:a16="http://schemas.microsoft.com/office/drawing/2014/main" id="{BB401417-C60F-765D-85AE-1DE562A8643F}"/>
              </a:ext>
            </a:extLst>
          </p:cNvPr>
          <p:cNvSpPr>
            <a:spLocks noGrp="1"/>
          </p:cNvSpPr>
          <p:nvPr>
            <p:ph type="ftr" sz="quarter" idx="3"/>
          </p:nvPr>
        </p:nvSpPr>
        <p:spPr>
          <a:xfrm>
            <a:off x="1797465" y="6356350"/>
            <a:ext cx="85970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1262956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955FD-6570-1DD5-35F9-09DD688DBBE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605047F8-FFEF-652A-D499-A8D504046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26A65E07-F629-AABE-C426-59B8E7B932DC}"/>
              </a:ext>
            </a:extLst>
          </p:cNvPr>
          <p:cNvSpPr>
            <a:spLocks noGrp="1"/>
          </p:cNvSpPr>
          <p:nvPr>
            <p:ph type="dt" sz="half" idx="10"/>
          </p:nvPr>
        </p:nvSpPr>
        <p:spPr>
          <a:xfrm>
            <a:off x="838200" y="6356350"/>
            <a:ext cx="1477710" cy="365125"/>
          </a:xfrm>
        </p:spPr>
        <p:txBody>
          <a:bodyPr/>
          <a:lstStyle/>
          <a:p>
            <a:endParaRPr lang="de-AT"/>
          </a:p>
        </p:txBody>
      </p:sp>
      <p:sp>
        <p:nvSpPr>
          <p:cNvPr id="5" name="Fußzeilenplatzhalter 4">
            <a:extLst>
              <a:ext uri="{FF2B5EF4-FFF2-40B4-BE49-F238E27FC236}">
                <a16:creationId xmlns:a16="http://schemas.microsoft.com/office/drawing/2014/main" id="{3D50A5BB-ABE8-D872-4F93-A52F94727906}"/>
              </a:ext>
            </a:extLst>
          </p:cNvPr>
          <p:cNvSpPr>
            <a:spLocks noGrp="1"/>
          </p:cNvSpPr>
          <p:nvPr>
            <p:ph type="ftr" sz="quarter" idx="11"/>
          </p:nvPr>
        </p:nvSpPr>
        <p:spPr>
          <a:xfrm>
            <a:off x="2315910" y="6356350"/>
            <a:ext cx="8109958" cy="365125"/>
          </a:xfrm>
        </p:spPr>
        <p:txBody>
          <a:bodyPr/>
          <a:lstStyle/>
          <a:p>
            <a:r>
              <a:rPr lang="de-DE"/>
              <a:t>Informationen mit Stand vom 10.12.2025 auf Basis des Curriculum-Entwurfs - vorbehaltlich allfälliger Änderungen!</a:t>
            </a:r>
            <a:endParaRPr lang="de-AT"/>
          </a:p>
        </p:txBody>
      </p:sp>
      <p:sp>
        <p:nvSpPr>
          <p:cNvPr id="6" name="Foliennummernplatzhalter 5">
            <a:extLst>
              <a:ext uri="{FF2B5EF4-FFF2-40B4-BE49-F238E27FC236}">
                <a16:creationId xmlns:a16="http://schemas.microsoft.com/office/drawing/2014/main" id="{CE4B2CA2-6116-47CB-4399-C5B902D87789}"/>
              </a:ext>
            </a:extLst>
          </p:cNvPr>
          <p:cNvSpPr>
            <a:spLocks noGrp="1"/>
          </p:cNvSpPr>
          <p:nvPr>
            <p:ph type="sldNum" sz="quarter" idx="12"/>
          </p:nvPr>
        </p:nvSpPr>
        <p:spPr>
          <a:xfrm>
            <a:off x="10425868" y="6356350"/>
            <a:ext cx="927931" cy="365125"/>
          </a:xfrm>
        </p:spPr>
        <p:txBody>
          <a:bodyPr/>
          <a:lstStyle/>
          <a:p>
            <a:fld id="{B9459FF7-A4B6-BF42-84B9-BD5277F2173A}" type="slidenum">
              <a:rPr lang="de-AT" smtClean="0"/>
              <a:t>‹#›</a:t>
            </a:fld>
            <a:endParaRPr lang="de-AT"/>
          </a:p>
        </p:txBody>
      </p:sp>
    </p:spTree>
    <p:extLst>
      <p:ext uri="{BB962C8B-B14F-4D97-AF65-F5344CB8AC3E}">
        <p14:creationId xmlns:p14="http://schemas.microsoft.com/office/powerpoint/2010/main" val="761087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 new">
    <p:bg>
      <p:bgPr>
        <a:solidFill>
          <a:srgbClr val="3662A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EF8F9E-337C-C5E4-7E94-BF6599764F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02525" y="1588963"/>
            <a:ext cx="6589475" cy="4392983"/>
          </a:xfrm>
          <a:prstGeom prst="rect">
            <a:avLst/>
          </a:prstGeom>
        </p:spPr>
      </p:pic>
      <p:sp>
        <p:nvSpPr>
          <p:cNvPr id="12" name="Title 1">
            <a:extLst>
              <a:ext uri="{FF2B5EF4-FFF2-40B4-BE49-F238E27FC236}">
                <a16:creationId xmlns:a16="http://schemas.microsoft.com/office/drawing/2014/main" id="{767A69A5-63FF-879C-6463-95309DEFEF8E}"/>
              </a:ext>
            </a:extLst>
          </p:cNvPr>
          <p:cNvSpPr txBox="1">
            <a:spLocks/>
          </p:cNvSpPr>
          <p:nvPr userDrawn="1"/>
        </p:nvSpPr>
        <p:spPr>
          <a:xfrm>
            <a:off x="609600" y="1126901"/>
            <a:ext cx="8246391" cy="28408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AT" sz="8000" b="1" i="0">
                <a:solidFill>
                  <a:schemeClr val="bg1"/>
                </a:solidFill>
                <a:latin typeface="Arial Black" panose="020B0604020202020204" pitchFamily="34" charset="0"/>
                <a:cs typeface="Arial Black" panose="020B0604020202020204" pitchFamily="34" charset="0"/>
              </a:rPr>
              <a:t>h</a:t>
            </a:r>
            <a:r>
              <a:rPr lang="en-GB" sz="8000" b="1" i="0" err="1">
                <a:solidFill>
                  <a:schemeClr val="bg1"/>
                </a:solidFill>
                <a:latin typeface="Arial Black" panose="020B0604020202020204" pitchFamily="34" charset="0"/>
                <a:cs typeface="Arial Black" panose="020B0604020202020204" pitchFamily="34" charset="0"/>
              </a:rPr>
              <a:t>eute</a:t>
            </a:r>
            <a:r>
              <a:rPr lang="en-GB" sz="8000" b="1" i="0">
                <a:solidFill>
                  <a:schemeClr val="bg1"/>
                </a:solidFill>
                <a:latin typeface="Arial Black" panose="020B0604020202020204" pitchFamily="34" charset="0"/>
                <a:cs typeface="Arial Black" panose="020B0604020202020204" pitchFamily="34" charset="0"/>
              </a:rPr>
              <a:t> </a:t>
            </a:r>
            <a:r>
              <a:rPr lang="en-GB" sz="8000" b="1" i="0" err="1">
                <a:solidFill>
                  <a:schemeClr val="bg1"/>
                </a:solidFill>
                <a:latin typeface="Arial Black" panose="020B0604020202020204" pitchFamily="34" charset="0"/>
                <a:cs typeface="Arial Black" panose="020B0604020202020204" pitchFamily="34" charset="0"/>
              </a:rPr>
              <a:t>zukunft</a:t>
            </a:r>
            <a:r>
              <a:rPr lang="en-GB" sz="8000" b="1" i="0">
                <a:solidFill>
                  <a:schemeClr val="bg1"/>
                </a:solidFill>
                <a:latin typeface="Arial Black" panose="020B0604020202020204" pitchFamily="34" charset="0"/>
                <a:cs typeface="Arial Black" panose="020B0604020202020204" pitchFamily="34" charset="0"/>
              </a:rPr>
              <a:t> </a:t>
            </a:r>
            <a:r>
              <a:rPr lang="en-GB" sz="8000" b="1" i="0" err="1">
                <a:solidFill>
                  <a:schemeClr val="bg1"/>
                </a:solidFill>
                <a:latin typeface="Arial Black" panose="020B0604020202020204" pitchFamily="34" charset="0"/>
                <a:cs typeface="Arial Black" panose="020B0604020202020204" pitchFamily="34" charset="0"/>
              </a:rPr>
              <a:t>gestalten</a:t>
            </a:r>
            <a:r>
              <a:rPr lang="en-GB" sz="8000" b="1" i="0">
                <a:solidFill>
                  <a:schemeClr val="bg1"/>
                </a:solidFill>
                <a:latin typeface="Arial Black" panose="020B0604020202020204" pitchFamily="34" charset="0"/>
                <a:cs typeface="Arial Black" panose="020B0604020202020204" pitchFamily="34" charset="0"/>
              </a:rPr>
              <a:t> </a:t>
            </a:r>
            <a:endParaRPr lang="en-AT" sz="8000" b="1" i="0">
              <a:solidFill>
                <a:schemeClr val="bg1"/>
              </a:solidFill>
              <a:latin typeface="Arial Black" panose="020B0604020202020204" pitchFamily="34" charset="0"/>
              <a:cs typeface="Arial Black" panose="020B0604020202020204" pitchFamily="34" charset="0"/>
            </a:endParaRPr>
          </a:p>
        </p:txBody>
      </p:sp>
      <p:sp>
        <p:nvSpPr>
          <p:cNvPr id="14" name="Textfeld 4">
            <a:extLst>
              <a:ext uri="{FF2B5EF4-FFF2-40B4-BE49-F238E27FC236}">
                <a16:creationId xmlns:a16="http://schemas.microsoft.com/office/drawing/2014/main" id="{83BB14D0-CBDC-026A-B7EA-A624ED5539D2}"/>
              </a:ext>
            </a:extLst>
          </p:cNvPr>
          <p:cNvSpPr txBox="1"/>
          <p:nvPr userDrawn="1"/>
        </p:nvSpPr>
        <p:spPr>
          <a:xfrm>
            <a:off x="9005014"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pic>
        <p:nvPicPr>
          <p:cNvPr id="2" name="Picture 1">
            <a:extLst>
              <a:ext uri="{FF2B5EF4-FFF2-40B4-BE49-F238E27FC236}">
                <a16:creationId xmlns:a16="http://schemas.microsoft.com/office/drawing/2014/main" id="{C4D0CA61-E4B5-D430-3531-FF14078C9D4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3" name="Picture 2">
            <a:extLst>
              <a:ext uri="{FF2B5EF4-FFF2-40B4-BE49-F238E27FC236}">
                <a16:creationId xmlns:a16="http://schemas.microsoft.com/office/drawing/2014/main" id="{97A66AD3-2C46-764F-768A-C3E011138C9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1094746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violett">
    <p:bg>
      <p:bgPr>
        <a:solidFill>
          <a:srgbClr val="6B58A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A91398-CCA3-FD3A-7992-3D0E60D9B66D}"/>
              </a:ext>
            </a:extLst>
          </p:cNvPr>
          <p:cNvSpPr>
            <a:spLocks noGrp="1"/>
          </p:cNvSpPr>
          <p:nvPr>
            <p:ph type="ctrTitle" hasCustomPrompt="1"/>
          </p:nvPr>
        </p:nvSpPr>
        <p:spPr>
          <a:xfrm>
            <a:off x="542365" y="1003825"/>
            <a:ext cx="8252012" cy="2425175"/>
          </a:xfrm>
          <a:prstGeom prst="rect">
            <a:avLst/>
          </a:prstGeom>
        </p:spPr>
        <p:txBody>
          <a:bodyPr anchor="b" anchorCtr="0">
            <a:normAutofit/>
          </a:bodyPr>
          <a:lstStyle>
            <a:lvl1pPr algn="l">
              <a:defRPr sz="6000" b="1" i="0">
                <a:solidFill>
                  <a:schemeClr val="bg1"/>
                </a:solidFill>
                <a:latin typeface="Arial Black" panose="020B0604020202020204" pitchFamily="34" charset="0"/>
                <a:cs typeface="Arial Black" panose="020B0604020202020204" pitchFamily="34" charset="0"/>
              </a:defRPr>
            </a:lvl1pPr>
          </a:lstStyle>
          <a:p>
            <a:r>
              <a:rPr lang="en-AT"/>
              <a:t>  </a:t>
            </a:r>
          </a:p>
        </p:txBody>
      </p:sp>
      <p:sp>
        <p:nvSpPr>
          <p:cNvPr id="5" name="Subtitle 2">
            <a:extLst>
              <a:ext uri="{FF2B5EF4-FFF2-40B4-BE49-F238E27FC236}">
                <a16:creationId xmlns:a16="http://schemas.microsoft.com/office/drawing/2014/main" id="{83ECA41B-34F1-96A4-BDCF-A853B2A27D7E}"/>
              </a:ext>
            </a:extLst>
          </p:cNvPr>
          <p:cNvSpPr>
            <a:spLocks noGrp="1"/>
          </p:cNvSpPr>
          <p:nvPr>
            <p:ph type="subTitle" idx="1"/>
          </p:nvPr>
        </p:nvSpPr>
        <p:spPr>
          <a:xfrm>
            <a:off x="542365" y="3536414"/>
            <a:ext cx="6793383" cy="1505238"/>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12" name="Textfeld 4">
            <a:extLst>
              <a:ext uri="{FF2B5EF4-FFF2-40B4-BE49-F238E27FC236}">
                <a16:creationId xmlns:a16="http://schemas.microsoft.com/office/drawing/2014/main" id="{2B088C37-6AEC-8C34-F80D-FCCEB7E91D88}"/>
              </a:ext>
            </a:extLst>
          </p:cNvPr>
          <p:cNvSpPr txBox="1"/>
          <p:nvPr userDrawn="1"/>
        </p:nvSpPr>
        <p:spPr>
          <a:xfrm>
            <a:off x="9005014" y="449827"/>
            <a:ext cx="2176419" cy="553998"/>
          </a:xfrm>
          <a:prstGeom prst="rect">
            <a:avLst/>
          </a:prstGeom>
          <a:noFill/>
        </p:spPr>
        <p:txBody>
          <a:bodyPr wrap="square" lIns="91440" tIns="45720" rIns="91440" bIns="45720" rtlCol="0" anchor="t">
            <a:spAutoFit/>
          </a:bodyPr>
          <a:lstStyle/>
          <a:p>
            <a:r>
              <a:rPr lang="de-DE" sz="1000">
                <a:solidFill>
                  <a:schemeClr val="bg1"/>
                </a:solidFill>
                <a:latin typeface="Arial" panose="020B0604020202020204" pitchFamily="34" charset="0"/>
                <a:cs typeface="Arial" panose="020B0604020202020204" pitchFamily="34" charset="0"/>
              </a:rPr>
              <a:t>Pädagogische Hochschule </a:t>
            </a:r>
            <a:br>
              <a:rPr lang="de-DE" sz="1000">
                <a:solidFill>
                  <a:schemeClr val="bg1"/>
                </a:solidFill>
                <a:latin typeface="Arial" panose="020B0604020202020204" pitchFamily="34" charset="0"/>
                <a:cs typeface="Arial" panose="020B0604020202020204" pitchFamily="34" charset="0"/>
              </a:rPr>
            </a:br>
            <a:r>
              <a:rPr lang="de-DE" sz="1000">
                <a:solidFill>
                  <a:schemeClr val="bg1"/>
                </a:solidFill>
                <a:latin typeface="Arial" panose="020B0604020202020204" pitchFamily="34" charset="0"/>
                <a:cs typeface="Arial" panose="020B0604020202020204" pitchFamily="34" charset="0"/>
              </a:rPr>
              <a:t>Kärnten</a:t>
            </a:r>
            <a:br>
              <a:rPr lang="de-DE" sz="1000">
                <a:solidFill>
                  <a:schemeClr val="bg1"/>
                </a:solidFill>
                <a:latin typeface="Arial" panose="020B0604020202020204" pitchFamily="34" charset="0"/>
                <a:cs typeface="Arial" panose="020B0604020202020204" pitchFamily="34" charset="0"/>
              </a:rPr>
            </a:br>
            <a:r>
              <a:rPr lang="de-DE" sz="1000" b="1">
                <a:solidFill>
                  <a:schemeClr val="bg1"/>
                </a:solidFill>
                <a:latin typeface="Arial" panose="020B0604020202020204" pitchFamily="34" charset="0"/>
                <a:cs typeface="Arial" panose="020B0604020202020204" pitchFamily="34" charset="0"/>
              </a:rPr>
              <a:t>Viktor Frankl Hochschule</a:t>
            </a:r>
          </a:p>
        </p:txBody>
      </p:sp>
      <p:pic>
        <p:nvPicPr>
          <p:cNvPr id="2" name="Picture 1">
            <a:extLst>
              <a:ext uri="{FF2B5EF4-FFF2-40B4-BE49-F238E27FC236}">
                <a16:creationId xmlns:a16="http://schemas.microsoft.com/office/drawing/2014/main" id="{D646D476-D5BD-A02B-B23B-52FFB061A7A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3000" y="6146800"/>
            <a:ext cx="2032000" cy="406400"/>
          </a:xfrm>
          <a:prstGeom prst="rect">
            <a:avLst/>
          </a:prstGeom>
        </p:spPr>
      </p:pic>
      <p:pic>
        <p:nvPicPr>
          <p:cNvPr id="3" name="Picture 2">
            <a:extLst>
              <a:ext uri="{FF2B5EF4-FFF2-40B4-BE49-F238E27FC236}">
                <a16:creationId xmlns:a16="http://schemas.microsoft.com/office/drawing/2014/main" id="{AC62E3D2-9F31-8611-1AD4-B3E71811D7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5800" y="5854175"/>
            <a:ext cx="1638300" cy="609600"/>
          </a:xfrm>
          <a:prstGeom prst="rect">
            <a:avLst/>
          </a:prstGeom>
        </p:spPr>
      </p:pic>
    </p:spTree>
    <p:extLst>
      <p:ext uri="{BB962C8B-B14F-4D97-AF65-F5344CB8AC3E}">
        <p14:creationId xmlns:p14="http://schemas.microsoft.com/office/powerpoint/2010/main" val="2980880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ro Schwerpunkte">
    <p:bg>
      <p:bgPr>
        <a:solidFill>
          <a:srgbClr val="FFFBF7"/>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E88906-FD93-F062-A16F-65DE7252F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110" y="3032853"/>
            <a:ext cx="2189675" cy="2385060"/>
          </a:xfrm>
          <a:prstGeom prst="rect">
            <a:avLst/>
          </a:prstGeom>
        </p:spPr>
      </p:pic>
      <p:pic>
        <p:nvPicPr>
          <p:cNvPr id="14" name="Picture 13">
            <a:extLst>
              <a:ext uri="{FF2B5EF4-FFF2-40B4-BE49-F238E27FC236}">
                <a16:creationId xmlns:a16="http://schemas.microsoft.com/office/drawing/2014/main" id="{3C1F46FA-1294-5216-E10B-0C4E99F58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72889" y="3033239"/>
            <a:ext cx="2182937" cy="2378323"/>
          </a:xfrm>
          <a:prstGeom prst="rect">
            <a:avLst/>
          </a:prstGeom>
        </p:spPr>
      </p:pic>
      <p:pic>
        <p:nvPicPr>
          <p:cNvPr id="15" name="Picture 14">
            <a:extLst>
              <a:ext uri="{FF2B5EF4-FFF2-40B4-BE49-F238E27FC236}">
                <a16:creationId xmlns:a16="http://schemas.microsoft.com/office/drawing/2014/main" id="{6BA7A963-4D34-71D9-4C81-B1C84092AC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46397" y="3032853"/>
            <a:ext cx="2189675" cy="2385060"/>
          </a:xfrm>
          <a:prstGeom prst="rect">
            <a:avLst/>
          </a:prstGeom>
        </p:spPr>
      </p:pic>
      <p:pic>
        <p:nvPicPr>
          <p:cNvPr id="16" name="Picture 15">
            <a:extLst>
              <a:ext uri="{FF2B5EF4-FFF2-40B4-BE49-F238E27FC236}">
                <a16:creationId xmlns:a16="http://schemas.microsoft.com/office/drawing/2014/main" id="{25F3640C-0849-55E4-7294-4092B331757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72215" y="3032853"/>
            <a:ext cx="2189675" cy="2385060"/>
          </a:xfrm>
          <a:prstGeom prst="rect">
            <a:avLst/>
          </a:prstGeom>
        </p:spPr>
      </p:pic>
      <p:sp>
        <p:nvSpPr>
          <p:cNvPr id="17" name="Title 1">
            <a:extLst>
              <a:ext uri="{FF2B5EF4-FFF2-40B4-BE49-F238E27FC236}">
                <a16:creationId xmlns:a16="http://schemas.microsoft.com/office/drawing/2014/main" id="{1E19EEF3-BC49-2DFA-4D5D-9C1C0A7870DB}"/>
              </a:ext>
            </a:extLst>
          </p:cNvPr>
          <p:cNvSpPr txBox="1">
            <a:spLocks/>
          </p:cNvSpPr>
          <p:nvPr userDrawn="1"/>
        </p:nvSpPr>
        <p:spPr>
          <a:xfrm>
            <a:off x="3333634" y="5612238"/>
            <a:ext cx="2757127" cy="226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b="1" i="0" kern="1200">
                <a:solidFill>
                  <a:schemeClr val="tx1"/>
                </a:solidFill>
                <a:latin typeface="Arial Black" panose="020B0604020202020204" pitchFamily="34" charset="0"/>
                <a:ea typeface="+mj-ea"/>
                <a:cs typeface="Arial Black" panose="020B0604020202020204" pitchFamily="34" charset="0"/>
              </a:defRPr>
            </a:lvl1pPr>
          </a:lstStyle>
          <a:p>
            <a:pPr algn="l"/>
            <a:r>
              <a:rPr lang="en-GB" sz="1000" b="1" i="0" err="1">
                <a:solidFill>
                  <a:srgbClr val="3662AE"/>
                </a:solidFill>
                <a:effectLst/>
                <a:latin typeface="Arial" panose="020B0604020202020204" pitchFamily="34" charset="0"/>
                <a:cs typeface="Arial" panose="020B0604020202020204" pitchFamily="34" charset="0"/>
              </a:rPr>
              <a:t>Mehrsprachigkeit</a:t>
            </a:r>
            <a:r>
              <a:rPr lang="en-GB" sz="1000" b="1" i="0">
                <a:solidFill>
                  <a:srgbClr val="3662AE"/>
                </a:solidFill>
                <a:effectLst/>
                <a:latin typeface="Arial" panose="020B0604020202020204" pitchFamily="34" charset="0"/>
                <a:cs typeface="Arial" panose="020B0604020202020204" pitchFamily="34" charset="0"/>
              </a:rPr>
              <a:t> und </a:t>
            </a:r>
            <a:r>
              <a:rPr lang="en-GB" sz="1000" b="1" i="0" err="1">
                <a:solidFill>
                  <a:srgbClr val="3662AE"/>
                </a:solidFill>
                <a:effectLst/>
                <a:latin typeface="Arial" panose="020B0604020202020204" pitchFamily="34" charset="0"/>
                <a:cs typeface="Arial" panose="020B0604020202020204" pitchFamily="34" charset="0"/>
              </a:rPr>
              <a:t>transkulturelle</a:t>
            </a:r>
            <a:r>
              <a:rPr lang="en-GB" sz="1000" b="1" i="0">
                <a:solidFill>
                  <a:srgbClr val="3662AE"/>
                </a:solidFill>
                <a:effectLst/>
                <a:latin typeface="Arial" panose="020B0604020202020204" pitchFamily="34" charset="0"/>
                <a:cs typeface="Arial" panose="020B0604020202020204" pitchFamily="34" charset="0"/>
              </a:rPr>
              <a:t> </a:t>
            </a:r>
            <a:r>
              <a:rPr lang="en-GB" sz="1000" b="1" i="0" err="1">
                <a:solidFill>
                  <a:srgbClr val="3662AE"/>
                </a:solidFill>
                <a:effectLst/>
                <a:latin typeface="Arial" panose="020B0604020202020204" pitchFamily="34" charset="0"/>
                <a:cs typeface="Arial" panose="020B0604020202020204" pitchFamily="34" charset="0"/>
              </a:rPr>
              <a:t>Bildung</a:t>
            </a:r>
            <a:endParaRPr lang="en-GB" sz="1000" b="1" i="0">
              <a:solidFill>
                <a:srgbClr val="3662AE"/>
              </a:solidFill>
              <a:effectLst/>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B76D3754-C9C9-1BF6-3289-FE03945EF42E}"/>
              </a:ext>
            </a:extLst>
          </p:cNvPr>
          <p:cNvSpPr txBox="1">
            <a:spLocks/>
          </p:cNvSpPr>
          <p:nvPr userDrawn="1"/>
        </p:nvSpPr>
        <p:spPr>
          <a:xfrm>
            <a:off x="6202014" y="5612238"/>
            <a:ext cx="2757127" cy="226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b="1" i="0" kern="1200">
                <a:solidFill>
                  <a:schemeClr val="tx1"/>
                </a:solidFill>
                <a:latin typeface="Arial Black" panose="020B0604020202020204" pitchFamily="34" charset="0"/>
                <a:ea typeface="+mj-ea"/>
                <a:cs typeface="Arial Black" panose="020B0604020202020204" pitchFamily="34" charset="0"/>
              </a:defRPr>
            </a:lvl1pPr>
          </a:lstStyle>
          <a:p>
            <a:pPr algn="l"/>
            <a:r>
              <a:rPr lang="en-GB" sz="1000" b="1" i="0">
                <a:solidFill>
                  <a:srgbClr val="3662AE"/>
                </a:solidFill>
                <a:effectLst/>
                <a:latin typeface="Arial" panose="020B0604020202020204" pitchFamily="34" charset="0"/>
                <a:cs typeface="Arial" panose="020B0604020202020204" pitchFamily="34" charset="0"/>
              </a:rPr>
              <a:t>Leadership in der Praxis</a:t>
            </a:r>
          </a:p>
        </p:txBody>
      </p:sp>
      <p:sp>
        <p:nvSpPr>
          <p:cNvPr id="19" name="Title 1">
            <a:extLst>
              <a:ext uri="{FF2B5EF4-FFF2-40B4-BE49-F238E27FC236}">
                <a16:creationId xmlns:a16="http://schemas.microsoft.com/office/drawing/2014/main" id="{F5DB62B7-C9A8-EEE4-2A31-56615E5A3E94}"/>
              </a:ext>
            </a:extLst>
          </p:cNvPr>
          <p:cNvSpPr txBox="1">
            <a:spLocks/>
          </p:cNvSpPr>
          <p:nvPr userDrawn="1"/>
        </p:nvSpPr>
        <p:spPr>
          <a:xfrm>
            <a:off x="9032960" y="5612238"/>
            <a:ext cx="2757127" cy="226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b="1" i="0" kern="1200">
                <a:solidFill>
                  <a:schemeClr val="tx1"/>
                </a:solidFill>
                <a:latin typeface="Arial Black" panose="020B0604020202020204" pitchFamily="34" charset="0"/>
                <a:ea typeface="+mj-ea"/>
                <a:cs typeface="Arial Black" panose="020B0604020202020204" pitchFamily="34" charset="0"/>
              </a:defRPr>
            </a:lvl1pPr>
          </a:lstStyle>
          <a:p>
            <a:pPr algn="l"/>
            <a:r>
              <a:rPr lang="en-GB" sz="1000" b="1" i="0" err="1">
                <a:solidFill>
                  <a:srgbClr val="3662AE"/>
                </a:solidFill>
                <a:effectLst/>
                <a:latin typeface="Arial" panose="020B0604020202020204" pitchFamily="34" charset="0"/>
                <a:cs typeface="Arial" panose="020B0604020202020204" pitchFamily="34" charset="0"/>
              </a:rPr>
              <a:t>Sozial-emotionales</a:t>
            </a:r>
            <a:r>
              <a:rPr lang="en-GB" sz="1000" b="1" i="0">
                <a:solidFill>
                  <a:srgbClr val="3662AE"/>
                </a:solidFill>
                <a:effectLst/>
                <a:latin typeface="Arial" panose="020B0604020202020204" pitchFamily="34" charset="0"/>
                <a:cs typeface="Arial" panose="020B0604020202020204" pitchFamily="34" charset="0"/>
              </a:rPr>
              <a:t> </a:t>
            </a:r>
            <a:r>
              <a:rPr lang="en-GB" sz="1000" b="1" i="0" err="1">
                <a:solidFill>
                  <a:srgbClr val="3662AE"/>
                </a:solidFill>
                <a:effectLst/>
                <a:latin typeface="Arial" panose="020B0604020202020204" pitchFamily="34" charset="0"/>
                <a:cs typeface="Arial" panose="020B0604020202020204" pitchFamily="34" charset="0"/>
              </a:rPr>
              <a:t>Lehren</a:t>
            </a:r>
            <a:r>
              <a:rPr lang="en-GB" sz="1000" b="1" i="0">
                <a:solidFill>
                  <a:srgbClr val="3662AE"/>
                </a:solidFill>
                <a:effectLst/>
                <a:latin typeface="Arial" panose="020B0604020202020204" pitchFamily="34" charset="0"/>
                <a:cs typeface="Arial" panose="020B0604020202020204" pitchFamily="34" charset="0"/>
              </a:rPr>
              <a:t> </a:t>
            </a:r>
            <a:br>
              <a:rPr lang="en-GB" sz="1000" b="1" i="0">
                <a:solidFill>
                  <a:srgbClr val="3662AE"/>
                </a:solidFill>
                <a:effectLst/>
                <a:latin typeface="Arial" panose="020B0604020202020204" pitchFamily="34" charset="0"/>
                <a:cs typeface="Arial" panose="020B0604020202020204" pitchFamily="34" charset="0"/>
              </a:rPr>
            </a:br>
            <a:r>
              <a:rPr lang="en-GB" sz="1000" b="1" i="0">
                <a:solidFill>
                  <a:srgbClr val="3662AE"/>
                </a:solidFill>
                <a:effectLst/>
                <a:latin typeface="Arial" panose="020B0604020202020204" pitchFamily="34" charset="0"/>
                <a:cs typeface="Arial" panose="020B0604020202020204" pitchFamily="34" charset="0"/>
              </a:rPr>
              <a:t>und </a:t>
            </a:r>
            <a:r>
              <a:rPr lang="en-GB" sz="1000" b="1" i="0" err="1">
                <a:solidFill>
                  <a:srgbClr val="3662AE"/>
                </a:solidFill>
                <a:effectLst/>
                <a:latin typeface="Arial" panose="020B0604020202020204" pitchFamily="34" charset="0"/>
                <a:cs typeface="Arial" panose="020B0604020202020204" pitchFamily="34" charset="0"/>
              </a:rPr>
              <a:t>Lernen</a:t>
            </a:r>
            <a:endParaRPr lang="en-GB" sz="1000" b="1" i="0">
              <a:solidFill>
                <a:srgbClr val="3662AE"/>
              </a:solidFill>
              <a:effectLst/>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73DDB612-451E-0361-4E0A-24103FAE88F4}"/>
              </a:ext>
            </a:extLst>
          </p:cNvPr>
          <p:cNvSpPr txBox="1">
            <a:spLocks/>
          </p:cNvSpPr>
          <p:nvPr userDrawn="1"/>
        </p:nvSpPr>
        <p:spPr>
          <a:xfrm>
            <a:off x="641168" y="903580"/>
            <a:ext cx="10171275" cy="8670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b="1" i="0" kern="1200">
                <a:solidFill>
                  <a:schemeClr val="tx1"/>
                </a:solidFill>
                <a:latin typeface="Arial" panose="020B0604020202020204" pitchFamily="34" charset="0"/>
                <a:ea typeface="+mj-ea"/>
                <a:cs typeface="Arial" panose="020B0604020202020204" pitchFamily="34" charset="0"/>
              </a:defRPr>
            </a:lvl1pPr>
          </a:lstStyle>
          <a:p>
            <a:pPr lvl="0" algn="l"/>
            <a:r>
              <a:rPr lang="en-GB" sz="4000" b="1" i="0" err="1">
                <a:solidFill>
                  <a:srgbClr val="3662AE"/>
                </a:solidFill>
                <a:latin typeface="Arial Black" panose="020B0604020202020204" pitchFamily="34" charset="0"/>
                <a:cs typeface="Arial Black" panose="020B0604020202020204" pitchFamily="34" charset="0"/>
              </a:rPr>
              <a:t>Unsere</a:t>
            </a:r>
            <a:r>
              <a:rPr lang="en-GB" sz="4000" b="1" i="0">
                <a:solidFill>
                  <a:srgbClr val="3662AE"/>
                </a:solidFill>
                <a:latin typeface="Arial Black" panose="020B0604020202020204" pitchFamily="34" charset="0"/>
                <a:cs typeface="Arial Black" panose="020B0604020202020204" pitchFamily="34" charset="0"/>
              </a:rPr>
              <a:t> </a:t>
            </a:r>
            <a:r>
              <a:rPr lang="en-GB" sz="4000" b="1" i="0" err="1">
                <a:solidFill>
                  <a:srgbClr val="3662AE"/>
                </a:solidFill>
                <a:latin typeface="Arial Black" panose="020B0604020202020204" pitchFamily="34" charset="0"/>
                <a:cs typeface="Arial Black" panose="020B0604020202020204" pitchFamily="34" charset="0"/>
              </a:rPr>
              <a:t>Schwerpunkte</a:t>
            </a:r>
            <a:endParaRPr lang="en-AT" sz="4000" b="1" i="0">
              <a:solidFill>
                <a:srgbClr val="3662AE"/>
              </a:solidFill>
              <a:latin typeface="Arial Black" panose="020B0604020202020204" pitchFamily="34" charset="0"/>
              <a:cs typeface="Arial Black" panose="020B0604020202020204" pitchFamily="34" charset="0"/>
            </a:endParaRPr>
          </a:p>
        </p:txBody>
      </p:sp>
      <p:sp>
        <p:nvSpPr>
          <p:cNvPr id="21" name="Title 1">
            <a:extLst>
              <a:ext uri="{FF2B5EF4-FFF2-40B4-BE49-F238E27FC236}">
                <a16:creationId xmlns:a16="http://schemas.microsoft.com/office/drawing/2014/main" id="{210CAFA3-2E58-273F-73FE-33CD9B24AC91}"/>
              </a:ext>
            </a:extLst>
          </p:cNvPr>
          <p:cNvSpPr txBox="1">
            <a:spLocks/>
          </p:cNvSpPr>
          <p:nvPr userDrawn="1"/>
        </p:nvSpPr>
        <p:spPr>
          <a:xfrm>
            <a:off x="641168" y="5588433"/>
            <a:ext cx="2278617" cy="2743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b="1" i="0" kern="1200">
                <a:solidFill>
                  <a:schemeClr val="tx1"/>
                </a:solidFill>
                <a:latin typeface="Arial Black" panose="020B0604020202020204" pitchFamily="34" charset="0"/>
                <a:ea typeface="+mj-ea"/>
                <a:cs typeface="Arial Black" panose="020B0604020202020204" pitchFamily="34" charset="0"/>
              </a:defRPr>
            </a:lvl1pPr>
          </a:lstStyle>
          <a:p>
            <a:pPr algn="l"/>
            <a:r>
              <a:rPr lang="en-GB" err="1">
                <a:solidFill>
                  <a:srgbClr val="3662AE"/>
                </a:solidFill>
                <a:effectLst/>
                <a:latin typeface="Helvetica" pitchFamily="2" charset="0"/>
              </a:rPr>
              <a:t>Forschendes</a:t>
            </a:r>
            <a:r>
              <a:rPr lang="en-GB">
                <a:solidFill>
                  <a:srgbClr val="3662AE"/>
                </a:solidFill>
                <a:effectLst/>
                <a:latin typeface="Helvetica" pitchFamily="2" charset="0"/>
              </a:rPr>
              <a:t> </a:t>
            </a:r>
            <a:r>
              <a:rPr lang="en-GB" err="1">
                <a:solidFill>
                  <a:srgbClr val="3662AE"/>
                </a:solidFill>
                <a:effectLst/>
                <a:latin typeface="Helvetica" pitchFamily="2" charset="0"/>
              </a:rPr>
              <a:t>Lernen</a:t>
            </a:r>
            <a:r>
              <a:rPr lang="en-GB">
                <a:solidFill>
                  <a:srgbClr val="3662AE"/>
                </a:solidFill>
                <a:effectLst/>
                <a:latin typeface="Helvetica" pitchFamily="2" charset="0"/>
              </a:rPr>
              <a:t> </a:t>
            </a:r>
            <a:br>
              <a:rPr lang="en-GB">
                <a:solidFill>
                  <a:srgbClr val="3662AE"/>
                </a:solidFill>
                <a:effectLst/>
                <a:latin typeface="Helvetica" pitchFamily="2" charset="0"/>
              </a:rPr>
            </a:br>
            <a:r>
              <a:rPr lang="en-GB">
                <a:solidFill>
                  <a:srgbClr val="3662AE"/>
                </a:solidFill>
                <a:effectLst/>
                <a:latin typeface="Helvetica" pitchFamily="2" charset="0"/>
              </a:rPr>
              <a:t>in den MINT </a:t>
            </a:r>
            <a:r>
              <a:rPr lang="en-GB" err="1">
                <a:solidFill>
                  <a:srgbClr val="3662AE"/>
                </a:solidFill>
                <a:effectLst/>
                <a:latin typeface="Helvetica" pitchFamily="2" charset="0"/>
              </a:rPr>
              <a:t>Fächern</a:t>
            </a:r>
            <a:endParaRPr lang="en-GB" sz="1000" b="1" i="0">
              <a:solidFill>
                <a:srgbClr val="3662AE"/>
              </a:solidFill>
              <a:effectLst/>
              <a:latin typeface="Arial" panose="020B0604020202020204" pitchFamily="34" charset="0"/>
              <a:cs typeface="Arial" panose="020B0604020202020204" pitchFamily="34" charset="0"/>
            </a:endParaRPr>
          </a:p>
        </p:txBody>
      </p:sp>
      <p:sp>
        <p:nvSpPr>
          <p:cNvPr id="3" name="Textfeld 4">
            <a:extLst>
              <a:ext uri="{FF2B5EF4-FFF2-40B4-BE49-F238E27FC236}">
                <a16:creationId xmlns:a16="http://schemas.microsoft.com/office/drawing/2014/main" id="{2FF5199A-8DE0-C39D-70D4-EC17901507C5}"/>
              </a:ext>
            </a:extLst>
          </p:cNvPr>
          <p:cNvSpPr txBox="1"/>
          <p:nvPr userDrawn="1"/>
        </p:nvSpPr>
        <p:spPr>
          <a:xfrm>
            <a:off x="641168" y="1593601"/>
            <a:ext cx="9759372" cy="830997"/>
          </a:xfrm>
          <a:prstGeom prst="rect">
            <a:avLst/>
          </a:prstGeom>
          <a:noFill/>
        </p:spPr>
        <p:txBody>
          <a:bodyPr wrap="square" lIns="91440" tIns="45720" rIns="91440" bIns="45720" rtlCol="0" anchor="t">
            <a:spAutoFit/>
          </a:bodyPr>
          <a:lstStyle/>
          <a:p>
            <a:pPr algn="l"/>
            <a:r>
              <a:rPr lang="en-GB" sz="2400" err="1">
                <a:solidFill>
                  <a:srgbClr val="3662AE"/>
                </a:solidFill>
                <a:effectLst/>
                <a:latin typeface="Arial" panose="020B0604020202020204" pitchFamily="34" charset="0"/>
                <a:cs typeface="Arial" panose="020B0604020202020204" pitchFamily="34" charset="0"/>
              </a:rPr>
              <a:t>Wir</a:t>
            </a:r>
            <a:r>
              <a:rPr lang="en-GB" sz="2400">
                <a:solidFill>
                  <a:srgbClr val="3662AE"/>
                </a:solidFill>
                <a:effectLst/>
                <a:latin typeface="Arial" panose="020B0604020202020204" pitchFamily="34" charset="0"/>
                <a:cs typeface="Arial" panose="020B0604020202020204" pitchFamily="34" charset="0"/>
              </a:rPr>
              <a:t> </a:t>
            </a:r>
            <a:r>
              <a:rPr lang="en-GB" sz="2400" err="1">
                <a:solidFill>
                  <a:srgbClr val="3662AE"/>
                </a:solidFill>
                <a:effectLst/>
                <a:latin typeface="Arial" panose="020B0604020202020204" pitchFamily="34" charset="0"/>
                <a:cs typeface="Arial" panose="020B0604020202020204" pitchFamily="34" charset="0"/>
              </a:rPr>
              <a:t>verbinden</a:t>
            </a:r>
            <a:r>
              <a:rPr lang="en-GB" sz="2400">
                <a:solidFill>
                  <a:srgbClr val="3662AE"/>
                </a:solidFill>
                <a:effectLst/>
                <a:latin typeface="Arial" panose="020B0604020202020204" pitchFamily="34" charset="0"/>
                <a:cs typeface="Arial" panose="020B0604020202020204" pitchFamily="34" charset="0"/>
              </a:rPr>
              <a:t> Praxis, </a:t>
            </a:r>
            <a:r>
              <a:rPr lang="en-GB" sz="2400" err="1">
                <a:solidFill>
                  <a:srgbClr val="3662AE"/>
                </a:solidFill>
                <a:effectLst/>
                <a:latin typeface="Arial" panose="020B0604020202020204" pitchFamily="34" charset="0"/>
                <a:cs typeface="Arial" panose="020B0604020202020204" pitchFamily="34" charset="0"/>
              </a:rPr>
              <a:t>Forschung</a:t>
            </a:r>
            <a:r>
              <a:rPr lang="en-GB" sz="2400">
                <a:solidFill>
                  <a:srgbClr val="3662AE"/>
                </a:solidFill>
                <a:effectLst/>
                <a:latin typeface="Arial" panose="020B0604020202020204" pitchFamily="34" charset="0"/>
                <a:cs typeface="Arial" panose="020B0604020202020204" pitchFamily="34" charset="0"/>
              </a:rPr>
              <a:t> und </a:t>
            </a:r>
            <a:r>
              <a:rPr lang="en-GB" sz="2400" err="1">
                <a:solidFill>
                  <a:srgbClr val="3662AE"/>
                </a:solidFill>
                <a:effectLst/>
                <a:latin typeface="Arial" panose="020B0604020202020204" pitchFamily="34" charset="0"/>
                <a:cs typeface="Arial" panose="020B0604020202020204" pitchFamily="34" charset="0"/>
              </a:rPr>
              <a:t>persönliche</a:t>
            </a:r>
            <a:r>
              <a:rPr lang="en-GB" sz="2400">
                <a:solidFill>
                  <a:srgbClr val="3662AE"/>
                </a:solidFill>
                <a:effectLst/>
                <a:latin typeface="Arial" panose="020B0604020202020204" pitchFamily="34" charset="0"/>
                <a:cs typeface="Arial" panose="020B0604020202020204" pitchFamily="34" charset="0"/>
              </a:rPr>
              <a:t> </a:t>
            </a:r>
            <a:r>
              <a:rPr lang="en-GB" sz="2400" err="1">
                <a:solidFill>
                  <a:srgbClr val="3662AE"/>
                </a:solidFill>
                <a:effectLst/>
                <a:latin typeface="Arial" panose="020B0604020202020204" pitchFamily="34" charset="0"/>
                <a:cs typeface="Arial" panose="020B0604020202020204" pitchFamily="34" charset="0"/>
              </a:rPr>
              <a:t>Entwicklung</a:t>
            </a:r>
            <a:r>
              <a:rPr lang="en-GB" sz="2400">
                <a:solidFill>
                  <a:srgbClr val="3662AE"/>
                </a:solidFill>
                <a:effectLst/>
                <a:latin typeface="Arial" panose="020B0604020202020204" pitchFamily="34" charset="0"/>
                <a:cs typeface="Arial" panose="020B0604020202020204" pitchFamily="34" charset="0"/>
              </a:rPr>
              <a:t> </a:t>
            </a:r>
            <a:r>
              <a:rPr lang="en-GB" sz="2400" err="1">
                <a:solidFill>
                  <a:srgbClr val="3662AE"/>
                </a:solidFill>
                <a:effectLst/>
                <a:latin typeface="Arial" panose="020B0604020202020204" pitchFamily="34" charset="0"/>
                <a:cs typeface="Arial" panose="020B0604020202020204" pitchFamily="34" charset="0"/>
              </a:rPr>
              <a:t>zu</a:t>
            </a:r>
            <a:r>
              <a:rPr lang="en-GB" sz="2400">
                <a:solidFill>
                  <a:srgbClr val="3662AE"/>
                </a:solidFill>
                <a:effectLst/>
                <a:latin typeface="Arial" panose="020B0604020202020204" pitchFamily="34" charset="0"/>
                <a:cs typeface="Arial" panose="020B0604020202020204" pitchFamily="34" charset="0"/>
              </a:rPr>
              <a:t> </a:t>
            </a:r>
            <a:r>
              <a:rPr lang="en-GB" sz="2400" err="1">
                <a:solidFill>
                  <a:srgbClr val="3662AE"/>
                </a:solidFill>
                <a:effectLst/>
                <a:latin typeface="Arial" panose="020B0604020202020204" pitchFamily="34" charset="0"/>
                <a:cs typeface="Arial" panose="020B0604020202020204" pitchFamily="34" charset="0"/>
              </a:rPr>
              <a:t>einem</a:t>
            </a:r>
            <a:r>
              <a:rPr lang="en-GB" sz="2400">
                <a:solidFill>
                  <a:srgbClr val="3662AE"/>
                </a:solidFill>
                <a:effectLst/>
                <a:latin typeface="Arial" panose="020B0604020202020204" pitchFamily="34" charset="0"/>
                <a:cs typeface="Arial" panose="020B0604020202020204" pitchFamily="34" charset="0"/>
              </a:rPr>
              <a:t> </a:t>
            </a:r>
            <a:r>
              <a:rPr lang="en-GB" sz="2400" err="1">
                <a:solidFill>
                  <a:srgbClr val="3662AE"/>
                </a:solidFill>
                <a:effectLst/>
                <a:latin typeface="Arial" panose="020B0604020202020204" pitchFamily="34" charset="0"/>
                <a:cs typeface="Arial" panose="020B0604020202020204" pitchFamily="34" charset="0"/>
              </a:rPr>
              <a:t>stimmigen</a:t>
            </a:r>
            <a:r>
              <a:rPr lang="en-GB" sz="2400">
                <a:solidFill>
                  <a:srgbClr val="3662AE"/>
                </a:solidFill>
                <a:effectLst/>
                <a:latin typeface="Arial" panose="020B0604020202020204" pitchFamily="34" charset="0"/>
                <a:cs typeface="Arial" panose="020B0604020202020204" pitchFamily="34" charset="0"/>
              </a:rPr>
              <a:t> </a:t>
            </a:r>
            <a:r>
              <a:rPr lang="en-GB" sz="2400" err="1">
                <a:solidFill>
                  <a:srgbClr val="3662AE"/>
                </a:solidFill>
                <a:effectLst/>
                <a:latin typeface="Arial" panose="020B0604020202020204" pitchFamily="34" charset="0"/>
                <a:cs typeface="Arial" panose="020B0604020202020204" pitchFamily="34" charset="0"/>
              </a:rPr>
              <a:t>Ganzen</a:t>
            </a:r>
            <a:r>
              <a:rPr lang="en-GB" sz="2400">
                <a:solidFill>
                  <a:srgbClr val="3662AE"/>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8535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ro Angebot">
    <p:bg>
      <p:bgPr>
        <a:solidFill>
          <a:srgbClr val="FFFBF7"/>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BA4CB1-169B-A292-FE12-0E5B3B059089}"/>
              </a:ext>
            </a:extLst>
          </p:cNvPr>
          <p:cNvSpPr txBox="1">
            <a:spLocks/>
          </p:cNvSpPr>
          <p:nvPr userDrawn="1"/>
        </p:nvSpPr>
        <p:spPr>
          <a:xfrm>
            <a:off x="3702419" y="5391490"/>
            <a:ext cx="1860418"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b="1" i="0" kern="1200">
                <a:solidFill>
                  <a:schemeClr val="tx1"/>
                </a:solidFill>
                <a:latin typeface="Arial Black" panose="020B0604020202020204" pitchFamily="34" charset="0"/>
                <a:ea typeface="+mj-ea"/>
                <a:cs typeface="Arial Black" panose="020B0604020202020204" pitchFamily="34" charset="0"/>
              </a:defRPr>
            </a:lvl1pPr>
          </a:lstStyle>
          <a:p>
            <a:pPr algn="l"/>
            <a:r>
              <a:rPr lang="en-GB" sz="1000" b="1" i="0" err="1">
                <a:solidFill>
                  <a:schemeClr val="tx1"/>
                </a:solidFill>
                <a:effectLst/>
                <a:latin typeface="Arial" panose="020B0604020202020204" pitchFamily="34" charset="0"/>
                <a:cs typeface="Arial" panose="020B0604020202020204" pitchFamily="34" charset="0"/>
              </a:rPr>
              <a:t>Weiterbildung</a:t>
            </a:r>
            <a:endParaRPr lang="en-GB" sz="1000" b="1" i="0">
              <a:solidFill>
                <a:schemeClr val="tx1"/>
              </a:solidFill>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A2A76D57-C7AD-080D-09B3-72D4838D1925}"/>
              </a:ext>
            </a:extLst>
          </p:cNvPr>
          <p:cNvSpPr txBox="1">
            <a:spLocks/>
          </p:cNvSpPr>
          <p:nvPr userDrawn="1"/>
        </p:nvSpPr>
        <p:spPr>
          <a:xfrm>
            <a:off x="6659960" y="5391490"/>
            <a:ext cx="1860418"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b="1" i="0" kern="1200">
                <a:solidFill>
                  <a:schemeClr val="tx1"/>
                </a:solidFill>
                <a:latin typeface="Arial Black" panose="020B0604020202020204" pitchFamily="34" charset="0"/>
                <a:ea typeface="+mj-ea"/>
                <a:cs typeface="Arial Black" panose="020B0604020202020204" pitchFamily="34" charset="0"/>
              </a:defRPr>
            </a:lvl1pPr>
          </a:lstStyle>
          <a:p>
            <a:pPr algn="l"/>
            <a:r>
              <a:rPr lang="en-GB" sz="1000" b="1" i="0" err="1">
                <a:solidFill>
                  <a:schemeClr val="tx1"/>
                </a:solidFill>
                <a:effectLst/>
                <a:latin typeface="Arial" panose="020B0604020202020204" pitchFamily="34" charset="0"/>
                <a:cs typeface="Arial" panose="020B0604020202020204" pitchFamily="34" charset="0"/>
              </a:rPr>
              <a:t>Beratung</a:t>
            </a:r>
            <a:endParaRPr lang="en-GB" sz="1000" b="1" i="0">
              <a:solidFill>
                <a:schemeClr val="tx1"/>
              </a:solidFill>
              <a:effectLst/>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D252FF-ACD1-1F26-E863-AF433351B87D}"/>
              </a:ext>
            </a:extLst>
          </p:cNvPr>
          <p:cNvSpPr txBox="1">
            <a:spLocks/>
          </p:cNvSpPr>
          <p:nvPr userDrawn="1"/>
        </p:nvSpPr>
        <p:spPr>
          <a:xfrm>
            <a:off x="9518240" y="5391490"/>
            <a:ext cx="2071470"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b="1" i="0" kern="1200">
                <a:solidFill>
                  <a:schemeClr val="tx1"/>
                </a:solidFill>
                <a:latin typeface="Arial Black" panose="020B0604020202020204" pitchFamily="34" charset="0"/>
                <a:ea typeface="+mj-ea"/>
                <a:cs typeface="Arial Black" panose="020B0604020202020204" pitchFamily="34" charset="0"/>
              </a:defRPr>
            </a:lvl1pPr>
          </a:lstStyle>
          <a:p>
            <a:pPr algn="l"/>
            <a:r>
              <a:rPr lang="en-GB" sz="1000" b="1" i="0" err="1">
                <a:solidFill>
                  <a:schemeClr val="tx1"/>
                </a:solidFill>
                <a:effectLst/>
                <a:latin typeface="Arial" panose="020B0604020202020204" pitchFamily="34" charset="0"/>
                <a:cs typeface="Arial" panose="020B0604020202020204" pitchFamily="34" charset="0"/>
              </a:rPr>
              <a:t>Forschung</a:t>
            </a:r>
            <a:endParaRPr lang="en-GB" sz="1000" b="1" i="0">
              <a:solidFill>
                <a:schemeClr val="tx1"/>
              </a:solidFill>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3198CB5-2E1B-C65D-E3D6-25F5007FB79B}"/>
              </a:ext>
            </a:extLst>
          </p:cNvPr>
          <p:cNvSpPr txBox="1">
            <a:spLocks/>
          </p:cNvSpPr>
          <p:nvPr userDrawn="1"/>
        </p:nvSpPr>
        <p:spPr>
          <a:xfrm>
            <a:off x="726003" y="5391490"/>
            <a:ext cx="1414842"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b="1" i="0" kern="1200">
                <a:solidFill>
                  <a:schemeClr val="tx1"/>
                </a:solidFill>
                <a:latin typeface="Arial Black" panose="020B0604020202020204" pitchFamily="34" charset="0"/>
                <a:ea typeface="+mj-ea"/>
                <a:cs typeface="Arial Black" panose="020B0604020202020204" pitchFamily="34" charset="0"/>
              </a:defRPr>
            </a:lvl1pPr>
          </a:lstStyle>
          <a:p>
            <a:pPr algn="l"/>
            <a:r>
              <a:rPr lang="en-GB" err="1">
                <a:solidFill>
                  <a:schemeClr val="tx1"/>
                </a:solidFill>
                <a:effectLst/>
                <a:latin typeface="Helvetica" pitchFamily="2" charset="0"/>
              </a:rPr>
              <a:t>Studium</a:t>
            </a:r>
            <a:endParaRPr lang="en-GB" sz="1000" b="1" i="0">
              <a:solidFill>
                <a:schemeClr val="tx1"/>
              </a:solidFill>
              <a:effectLst/>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2A5EAE42-71B2-6EC0-03C6-962CC0F2ED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16" y="2759945"/>
            <a:ext cx="3081511" cy="3081511"/>
          </a:xfrm>
          <a:prstGeom prst="rect">
            <a:avLst/>
          </a:prstGeom>
        </p:spPr>
      </p:pic>
      <p:pic>
        <p:nvPicPr>
          <p:cNvPr id="29" name="Picture 28">
            <a:extLst>
              <a:ext uri="{FF2B5EF4-FFF2-40B4-BE49-F238E27FC236}">
                <a16:creationId xmlns:a16="http://schemas.microsoft.com/office/drawing/2014/main" id="{D349559C-B3C3-1A2C-77D5-6BF2DE8808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5055" y="2759945"/>
            <a:ext cx="3081511" cy="3081511"/>
          </a:xfrm>
          <a:prstGeom prst="rect">
            <a:avLst/>
          </a:prstGeom>
        </p:spPr>
      </p:pic>
      <p:pic>
        <p:nvPicPr>
          <p:cNvPr id="30" name="Picture 29">
            <a:extLst>
              <a:ext uri="{FF2B5EF4-FFF2-40B4-BE49-F238E27FC236}">
                <a16:creationId xmlns:a16="http://schemas.microsoft.com/office/drawing/2014/main" id="{5362C6B3-4853-DA9F-CB32-384F6F01BE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8951" y="2737986"/>
            <a:ext cx="3105556" cy="3105556"/>
          </a:xfrm>
          <a:prstGeom prst="rect">
            <a:avLst/>
          </a:prstGeom>
        </p:spPr>
      </p:pic>
      <p:pic>
        <p:nvPicPr>
          <p:cNvPr id="31" name="Picture 30">
            <a:extLst>
              <a:ext uri="{FF2B5EF4-FFF2-40B4-BE49-F238E27FC236}">
                <a16:creationId xmlns:a16="http://schemas.microsoft.com/office/drawing/2014/main" id="{AC2717FE-F37A-6477-8C10-E60D79DC87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32144" y="2741952"/>
            <a:ext cx="3059856" cy="3059856"/>
          </a:xfrm>
          <a:prstGeom prst="rect">
            <a:avLst/>
          </a:prstGeom>
        </p:spPr>
      </p:pic>
      <p:sp>
        <p:nvSpPr>
          <p:cNvPr id="34" name="Title 1">
            <a:extLst>
              <a:ext uri="{FF2B5EF4-FFF2-40B4-BE49-F238E27FC236}">
                <a16:creationId xmlns:a16="http://schemas.microsoft.com/office/drawing/2014/main" id="{27955ACC-DE51-28E9-B19D-31CCDA54DA7D}"/>
              </a:ext>
            </a:extLst>
          </p:cNvPr>
          <p:cNvSpPr txBox="1">
            <a:spLocks/>
          </p:cNvSpPr>
          <p:nvPr userDrawn="1"/>
        </p:nvSpPr>
        <p:spPr>
          <a:xfrm>
            <a:off x="641168" y="903580"/>
            <a:ext cx="10171275" cy="8670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b="1" i="0" kern="1200">
                <a:solidFill>
                  <a:schemeClr val="tx1"/>
                </a:solidFill>
                <a:latin typeface="Arial" panose="020B0604020202020204" pitchFamily="34" charset="0"/>
                <a:ea typeface="+mj-ea"/>
                <a:cs typeface="Arial" panose="020B0604020202020204" pitchFamily="34" charset="0"/>
              </a:defRPr>
            </a:lvl1pPr>
          </a:lstStyle>
          <a:p>
            <a:pPr lvl="0" algn="l"/>
            <a:r>
              <a:rPr lang="en-GB" sz="4000" b="1" i="0">
                <a:solidFill>
                  <a:srgbClr val="3662AE"/>
                </a:solidFill>
                <a:latin typeface="Arial Black" panose="020B0604020202020204" pitchFamily="34" charset="0"/>
                <a:cs typeface="Arial Black" panose="020B0604020202020204" pitchFamily="34" charset="0"/>
              </a:rPr>
              <a:t>Unser </a:t>
            </a:r>
            <a:r>
              <a:rPr lang="en-GB" sz="4000" b="1" i="0" err="1">
                <a:solidFill>
                  <a:srgbClr val="3662AE"/>
                </a:solidFill>
                <a:latin typeface="Arial Black" panose="020B0604020202020204" pitchFamily="34" charset="0"/>
                <a:cs typeface="Arial Black" panose="020B0604020202020204" pitchFamily="34" charset="0"/>
              </a:rPr>
              <a:t>Angebot</a:t>
            </a:r>
            <a:endParaRPr lang="en-AT" sz="4000" b="1" i="0">
              <a:solidFill>
                <a:srgbClr val="3662AE"/>
              </a:solidFill>
              <a:latin typeface="Arial Black" panose="020B0604020202020204" pitchFamily="34" charset="0"/>
              <a:cs typeface="Arial Black" panose="020B0604020202020204" pitchFamily="34" charset="0"/>
            </a:endParaRPr>
          </a:p>
        </p:txBody>
      </p:sp>
      <p:sp>
        <p:nvSpPr>
          <p:cNvPr id="35" name="Textfeld 4">
            <a:extLst>
              <a:ext uri="{FF2B5EF4-FFF2-40B4-BE49-F238E27FC236}">
                <a16:creationId xmlns:a16="http://schemas.microsoft.com/office/drawing/2014/main" id="{9E619017-9691-0E6B-E33C-DED8FBB11AF7}"/>
              </a:ext>
            </a:extLst>
          </p:cNvPr>
          <p:cNvSpPr txBox="1"/>
          <p:nvPr userDrawn="1"/>
        </p:nvSpPr>
        <p:spPr>
          <a:xfrm>
            <a:off x="641168" y="1593601"/>
            <a:ext cx="9759372" cy="461665"/>
          </a:xfrm>
          <a:prstGeom prst="rect">
            <a:avLst/>
          </a:prstGeom>
          <a:noFill/>
        </p:spPr>
        <p:txBody>
          <a:bodyPr wrap="square" lIns="91440" tIns="45720" rIns="91440" bIns="45720" rtlCol="0" anchor="t">
            <a:spAutoFit/>
          </a:bodyPr>
          <a:lstStyle/>
          <a:p>
            <a:pPr algn="l"/>
            <a:r>
              <a:rPr lang="en-GB" sz="2400" err="1">
                <a:solidFill>
                  <a:srgbClr val="3662AE"/>
                </a:solidFill>
                <a:effectLst/>
                <a:latin typeface="Arial" panose="020B0604020202020204" pitchFamily="34" charset="0"/>
                <a:cs typeface="Arial" panose="020B0604020202020204" pitchFamily="34" charset="0"/>
              </a:rPr>
              <a:t>Vielfältig</a:t>
            </a:r>
            <a:r>
              <a:rPr lang="en-GB" sz="2400">
                <a:solidFill>
                  <a:srgbClr val="3662AE"/>
                </a:solidFill>
                <a:effectLst/>
                <a:latin typeface="Arial" panose="020B0604020202020204" pitchFamily="34" charset="0"/>
                <a:cs typeface="Arial" panose="020B0604020202020204" pitchFamily="34" charset="0"/>
              </a:rPr>
              <a:t>, </a:t>
            </a:r>
            <a:r>
              <a:rPr lang="en-GB" sz="2400" err="1">
                <a:solidFill>
                  <a:srgbClr val="3662AE"/>
                </a:solidFill>
                <a:effectLst/>
                <a:latin typeface="Arial" panose="020B0604020202020204" pitchFamily="34" charset="0"/>
                <a:cs typeface="Arial" panose="020B0604020202020204" pitchFamily="34" charset="0"/>
              </a:rPr>
              <a:t>zielgerichtet</a:t>
            </a:r>
            <a:r>
              <a:rPr lang="en-GB" sz="2400">
                <a:solidFill>
                  <a:srgbClr val="3662AE"/>
                </a:solidFill>
                <a:effectLst/>
                <a:latin typeface="Arial" panose="020B0604020202020204" pitchFamily="34" charset="0"/>
                <a:cs typeface="Arial" panose="020B0604020202020204" pitchFamily="34" charset="0"/>
              </a:rPr>
              <a:t> und </a:t>
            </a:r>
            <a:r>
              <a:rPr lang="en-GB" sz="2400" err="1">
                <a:solidFill>
                  <a:srgbClr val="3662AE"/>
                </a:solidFill>
                <a:effectLst/>
                <a:latin typeface="Arial" panose="020B0604020202020204" pitchFamily="34" charset="0"/>
                <a:cs typeface="Arial" panose="020B0604020202020204" pitchFamily="34" charset="0"/>
              </a:rPr>
              <a:t>zukunftorientiert</a:t>
            </a:r>
            <a:endParaRPr lang="en-GB" sz="2400">
              <a:solidFill>
                <a:srgbClr val="3662A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59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verzeichnis blau">
    <p:bg>
      <p:bgPr>
        <a:solidFill>
          <a:srgbClr val="FFFB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E9D7-F0D9-6779-3B6E-0DD552F62596}"/>
              </a:ext>
            </a:extLst>
          </p:cNvPr>
          <p:cNvSpPr>
            <a:spLocks noGrp="1"/>
          </p:cNvSpPr>
          <p:nvPr>
            <p:ph type="title" hasCustomPrompt="1"/>
          </p:nvPr>
        </p:nvSpPr>
        <p:spPr>
          <a:xfrm>
            <a:off x="515461" y="459795"/>
            <a:ext cx="10753174" cy="274324"/>
          </a:xfrm>
          <a:prstGeom prst="rect">
            <a:avLst/>
          </a:prstGeom>
        </p:spPr>
        <p:txBody>
          <a:bodyPr>
            <a:normAutofit/>
          </a:bodyPr>
          <a:lstStyle>
            <a:lvl1pPr algn="l">
              <a:defRPr sz="1200" b="1" i="0">
                <a:solidFill>
                  <a:srgbClr val="3662AE"/>
                </a:solidFill>
                <a:latin typeface="Arial Black" panose="020B0604020202020204" pitchFamily="34" charset="0"/>
                <a:cs typeface="Arial Black" panose="020B0604020202020204" pitchFamily="34" charset="0"/>
              </a:defRPr>
            </a:lvl1pPr>
          </a:lstStyle>
          <a:p>
            <a:r>
              <a:rPr lang="en-GB" err="1"/>
              <a:t>Inhaltsverzeichnis</a:t>
            </a:r>
            <a:endParaRPr lang="en-AT"/>
          </a:p>
        </p:txBody>
      </p:sp>
      <p:sp>
        <p:nvSpPr>
          <p:cNvPr id="3" name="Content Placeholder 2">
            <a:extLst>
              <a:ext uri="{FF2B5EF4-FFF2-40B4-BE49-F238E27FC236}">
                <a16:creationId xmlns:a16="http://schemas.microsoft.com/office/drawing/2014/main" id="{0A18C2F7-B7A3-DA46-2E94-05817C8E1B50}"/>
              </a:ext>
            </a:extLst>
          </p:cNvPr>
          <p:cNvSpPr>
            <a:spLocks noGrp="1"/>
          </p:cNvSpPr>
          <p:nvPr>
            <p:ph idx="1"/>
          </p:nvPr>
        </p:nvSpPr>
        <p:spPr>
          <a:xfrm>
            <a:off x="515462" y="879139"/>
            <a:ext cx="11166428" cy="5409365"/>
          </a:xfrm>
          <a:prstGeom prst="rect">
            <a:avLst/>
          </a:prstGeom>
        </p:spPr>
        <p:txBody>
          <a:bodyPr/>
          <a:lstStyle>
            <a:lvl1pPr>
              <a:defRPr>
                <a:solidFill>
                  <a:srgbClr val="3662AE"/>
                </a:solidFill>
                <a:latin typeface="Arial" panose="020B0604020202020204" pitchFamily="34" charset="0"/>
                <a:cs typeface="Arial" panose="020B0604020202020204" pitchFamily="34" charset="0"/>
              </a:defRPr>
            </a:lvl1pPr>
            <a:lvl2pPr>
              <a:defRPr>
                <a:solidFill>
                  <a:srgbClr val="3662AE"/>
                </a:solidFill>
                <a:latin typeface="Arial" panose="020B0604020202020204" pitchFamily="34" charset="0"/>
                <a:cs typeface="Arial" panose="020B0604020202020204" pitchFamily="34" charset="0"/>
              </a:defRPr>
            </a:lvl2pPr>
            <a:lvl3pPr>
              <a:defRPr>
                <a:solidFill>
                  <a:srgbClr val="3662AE"/>
                </a:solidFill>
                <a:latin typeface="Arial" panose="020B0604020202020204" pitchFamily="34" charset="0"/>
                <a:cs typeface="Arial" panose="020B0604020202020204" pitchFamily="34" charset="0"/>
              </a:defRPr>
            </a:lvl3pPr>
            <a:lvl4pPr>
              <a:defRPr>
                <a:solidFill>
                  <a:srgbClr val="3662AE"/>
                </a:solidFill>
                <a:latin typeface="Arial" panose="020B0604020202020204" pitchFamily="34" charset="0"/>
                <a:cs typeface="Arial" panose="020B0604020202020204" pitchFamily="34" charset="0"/>
              </a:defRPr>
            </a:lvl4pPr>
            <a:lvl5pPr>
              <a:defRPr>
                <a:solidFill>
                  <a:srgbClr val="3662AE"/>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Foliennummernplatzhalter 5">
            <a:extLst>
              <a:ext uri="{FF2B5EF4-FFF2-40B4-BE49-F238E27FC236}">
                <a16:creationId xmlns:a16="http://schemas.microsoft.com/office/drawing/2014/main" id="{9CF11728-CDD8-3F69-C32A-6781740AE341}"/>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3662AE"/>
                </a:solidFill>
                <a:latin typeface="Arial" panose="020B0604020202020204" pitchFamily="34" charset="0"/>
                <a:cs typeface="Arial" panose="020B0604020202020204" pitchFamily="34" charset="0"/>
              </a:rPr>
              <a:pPr/>
              <a:t>‹#›</a:t>
            </a:fld>
            <a:endParaRPr lang="de-DE" sz="1000" u="none">
              <a:solidFill>
                <a:srgbClr val="3662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09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verzeichnis orange">
    <p:bg>
      <p:bgPr>
        <a:solidFill>
          <a:srgbClr val="FFFB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E9D7-F0D9-6779-3B6E-0DD552F62596}"/>
              </a:ext>
            </a:extLst>
          </p:cNvPr>
          <p:cNvSpPr>
            <a:spLocks noGrp="1"/>
          </p:cNvSpPr>
          <p:nvPr>
            <p:ph type="title" hasCustomPrompt="1"/>
          </p:nvPr>
        </p:nvSpPr>
        <p:spPr>
          <a:xfrm>
            <a:off x="515461" y="459795"/>
            <a:ext cx="10753174" cy="274324"/>
          </a:xfrm>
          <a:prstGeom prst="rect">
            <a:avLst/>
          </a:prstGeom>
        </p:spPr>
        <p:txBody>
          <a:bodyPr>
            <a:normAutofit/>
          </a:bodyPr>
          <a:lstStyle>
            <a:lvl1pPr algn="l">
              <a:defRPr sz="1200" b="1" i="0">
                <a:solidFill>
                  <a:srgbClr val="E47359"/>
                </a:solidFill>
                <a:latin typeface="Arial Black" panose="020B0604020202020204" pitchFamily="34" charset="0"/>
                <a:cs typeface="Arial Black" panose="020B0604020202020204" pitchFamily="34" charset="0"/>
              </a:defRPr>
            </a:lvl1pPr>
          </a:lstStyle>
          <a:p>
            <a:r>
              <a:rPr lang="en-GB" err="1"/>
              <a:t>Inhaltsverzeichnis</a:t>
            </a:r>
            <a:endParaRPr lang="en-AT"/>
          </a:p>
        </p:txBody>
      </p:sp>
      <p:sp>
        <p:nvSpPr>
          <p:cNvPr id="3" name="Content Placeholder 2">
            <a:extLst>
              <a:ext uri="{FF2B5EF4-FFF2-40B4-BE49-F238E27FC236}">
                <a16:creationId xmlns:a16="http://schemas.microsoft.com/office/drawing/2014/main" id="{0A18C2F7-B7A3-DA46-2E94-05817C8E1B50}"/>
              </a:ext>
            </a:extLst>
          </p:cNvPr>
          <p:cNvSpPr>
            <a:spLocks noGrp="1"/>
          </p:cNvSpPr>
          <p:nvPr>
            <p:ph idx="1"/>
          </p:nvPr>
        </p:nvSpPr>
        <p:spPr>
          <a:xfrm>
            <a:off x="515462" y="879139"/>
            <a:ext cx="11166428" cy="5409365"/>
          </a:xfrm>
          <a:prstGeom prst="rect">
            <a:avLst/>
          </a:prstGeom>
        </p:spPr>
        <p:txBody>
          <a:bodyPr/>
          <a:lstStyle>
            <a:lvl1pPr>
              <a:defRPr>
                <a:solidFill>
                  <a:srgbClr val="E47359"/>
                </a:solidFill>
                <a:latin typeface="Arial" panose="020B0604020202020204" pitchFamily="34" charset="0"/>
                <a:cs typeface="Arial" panose="020B0604020202020204" pitchFamily="34" charset="0"/>
              </a:defRPr>
            </a:lvl1pPr>
            <a:lvl2pPr>
              <a:defRPr>
                <a:solidFill>
                  <a:srgbClr val="E47359"/>
                </a:solidFill>
                <a:latin typeface="Arial" panose="020B0604020202020204" pitchFamily="34" charset="0"/>
                <a:cs typeface="Arial" panose="020B0604020202020204" pitchFamily="34" charset="0"/>
              </a:defRPr>
            </a:lvl2pPr>
            <a:lvl3pPr>
              <a:defRPr>
                <a:solidFill>
                  <a:srgbClr val="E47359"/>
                </a:solidFill>
                <a:latin typeface="Arial" panose="020B0604020202020204" pitchFamily="34" charset="0"/>
                <a:cs typeface="Arial" panose="020B0604020202020204" pitchFamily="34" charset="0"/>
              </a:defRPr>
            </a:lvl3pPr>
            <a:lvl4pPr>
              <a:defRPr>
                <a:solidFill>
                  <a:srgbClr val="E47359"/>
                </a:solidFill>
                <a:latin typeface="Arial" panose="020B0604020202020204" pitchFamily="34" charset="0"/>
                <a:cs typeface="Arial" panose="020B0604020202020204" pitchFamily="34" charset="0"/>
              </a:defRPr>
            </a:lvl4pPr>
            <a:lvl5pPr>
              <a:defRPr>
                <a:solidFill>
                  <a:srgbClr val="E47359"/>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Foliennummernplatzhalter 5">
            <a:extLst>
              <a:ext uri="{FF2B5EF4-FFF2-40B4-BE49-F238E27FC236}">
                <a16:creationId xmlns:a16="http://schemas.microsoft.com/office/drawing/2014/main" id="{9CF11728-CDD8-3F69-C32A-6781740AE341}"/>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E47359"/>
                </a:solidFill>
                <a:latin typeface="Arial" panose="020B0604020202020204" pitchFamily="34" charset="0"/>
                <a:cs typeface="Arial" panose="020B0604020202020204" pitchFamily="34" charset="0"/>
              </a:rPr>
              <a:pPr/>
              <a:t>‹#›</a:t>
            </a:fld>
            <a:endParaRPr lang="de-DE" sz="1000" u="none">
              <a:solidFill>
                <a:srgbClr val="E473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86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grün">
    <p:bg>
      <p:bgPr>
        <a:solidFill>
          <a:srgbClr val="FFFB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E9D7-F0D9-6779-3B6E-0DD552F62596}"/>
              </a:ext>
            </a:extLst>
          </p:cNvPr>
          <p:cNvSpPr>
            <a:spLocks noGrp="1"/>
          </p:cNvSpPr>
          <p:nvPr>
            <p:ph type="title" hasCustomPrompt="1"/>
          </p:nvPr>
        </p:nvSpPr>
        <p:spPr>
          <a:xfrm>
            <a:off x="515461" y="459795"/>
            <a:ext cx="10753174" cy="274324"/>
          </a:xfrm>
          <a:prstGeom prst="rect">
            <a:avLst/>
          </a:prstGeom>
        </p:spPr>
        <p:txBody>
          <a:bodyPr>
            <a:normAutofit/>
          </a:bodyPr>
          <a:lstStyle>
            <a:lvl1pPr algn="l">
              <a:defRPr sz="1200" b="1" i="0">
                <a:solidFill>
                  <a:srgbClr val="6E7B30"/>
                </a:solidFill>
                <a:latin typeface="Arial Black" panose="020B0604020202020204" pitchFamily="34" charset="0"/>
                <a:cs typeface="Arial Black" panose="020B0604020202020204" pitchFamily="34" charset="0"/>
              </a:defRPr>
            </a:lvl1pPr>
          </a:lstStyle>
          <a:p>
            <a:r>
              <a:rPr lang="en-GB" err="1"/>
              <a:t>Inhaltsverzeichnis</a:t>
            </a:r>
            <a:endParaRPr lang="en-AT"/>
          </a:p>
        </p:txBody>
      </p:sp>
      <p:sp>
        <p:nvSpPr>
          <p:cNvPr id="3" name="Content Placeholder 2">
            <a:extLst>
              <a:ext uri="{FF2B5EF4-FFF2-40B4-BE49-F238E27FC236}">
                <a16:creationId xmlns:a16="http://schemas.microsoft.com/office/drawing/2014/main" id="{0A18C2F7-B7A3-DA46-2E94-05817C8E1B50}"/>
              </a:ext>
            </a:extLst>
          </p:cNvPr>
          <p:cNvSpPr>
            <a:spLocks noGrp="1"/>
          </p:cNvSpPr>
          <p:nvPr>
            <p:ph idx="1"/>
          </p:nvPr>
        </p:nvSpPr>
        <p:spPr>
          <a:xfrm>
            <a:off x="515462" y="879139"/>
            <a:ext cx="11166428" cy="5409365"/>
          </a:xfrm>
          <a:prstGeom prst="rect">
            <a:avLst/>
          </a:prstGeom>
        </p:spPr>
        <p:txBody>
          <a:bodyPr/>
          <a:lstStyle>
            <a:lvl1pPr>
              <a:defRPr>
                <a:solidFill>
                  <a:srgbClr val="6E7B30"/>
                </a:solidFill>
                <a:latin typeface="Arial" panose="020B0604020202020204" pitchFamily="34" charset="0"/>
                <a:cs typeface="Arial" panose="020B0604020202020204" pitchFamily="34" charset="0"/>
              </a:defRPr>
            </a:lvl1pPr>
            <a:lvl2pPr>
              <a:defRPr>
                <a:solidFill>
                  <a:srgbClr val="6E7B30"/>
                </a:solidFill>
                <a:latin typeface="Arial" panose="020B0604020202020204" pitchFamily="34" charset="0"/>
                <a:cs typeface="Arial" panose="020B0604020202020204" pitchFamily="34" charset="0"/>
              </a:defRPr>
            </a:lvl2pPr>
            <a:lvl3pPr>
              <a:defRPr>
                <a:solidFill>
                  <a:srgbClr val="6E7B30"/>
                </a:solidFill>
                <a:latin typeface="Arial" panose="020B0604020202020204" pitchFamily="34" charset="0"/>
                <a:cs typeface="Arial" panose="020B0604020202020204" pitchFamily="34" charset="0"/>
              </a:defRPr>
            </a:lvl3pPr>
            <a:lvl4pPr>
              <a:defRPr>
                <a:solidFill>
                  <a:srgbClr val="6E7B30"/>
                </a:solidFill>
                <a:latin typeface="Arial" panose="020B0604020202020204" pitchFamily="34" charset="0"/>
                <a:cs typeface="Arial" panose="020B0604020202020204" pitchFamily="34" charset="0"/>
              </a:defRPr>
            </a:lvl4pPr>
            <a:lvl5pPr>
              <a:defRPr>
                <a:solidFill>
                  <a:srgbClr val="6E7B30"/>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Foliennummernplatzhalter 5">
            <a:extLst>
              <a:ext uri="{FF2B5EF4-FFF2-40B4-BE49-F238E27FC236}">
                <a16:creationId xmlns:a16="http://schemas.microsoft.com/office/drawing/2014/main" id="{9CF11728-CDD8-3F69-C32A-6781740AE341}"/>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6E7B30"/>
                </a:solidFill>
                <a:latin typeface="Arial" panose="020B0604020202020204" pitchFamily="34" charset="0"/>
                <a:cs typeface="Arial" panose="020B0604020202020204" pitchFamily="34" charset="0"/>
              </a:rPr>
              <a:pPr/>
              <a:t>‹#›</a:t>
            </a:fld>
            <a:endParaRPr lang="de-DE" sz="1000" u="none">
              <a:solidFill>
                <a:srgbClr val="6E7B3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91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verzeichnis violett">
    <p:bg>
      <p:bgPr>
        <a:solidFill>
          <a:srgbClr val="FFFB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E9D7-F0D9-6779-3B6E-0DD552F62596}"/>
              </a:ext>
            </a:extLst>
          </p:cNvPr>
          <p:cNvSpPr>
            <a:spLocks noGrp="1"/>
          </p:cNvSpPr>
          <p:nvPr>
            <p:ph type="title" hasCustomPrompt="1"/>
          </p:nvPr>
        </p:nvSpPr>
        <p:spPr>
          <a:xfrm>
            <a:off x="515461" y="459795"/>
            <a:ext cx="10753174" cy="274324"/>
          </a:xfrm>
          <a:prstGeom prst="rect">
            <a:avLst/>
          </a:prstGeom>
        </p:spPr>
        <p:txBody>
          <a:bodyPr>
            <a:normAutofit/>
          </a:bodyPr>
          <a:lstStyle>
            <a:lvl1pPr algn="l">
              <a:defRPr sz="1200" b="1" i="0">
                <a:solidFill>
                  <a:srgbClr val="6B58A6"/>
                </a:solidFill>
                <a:latin typeface="Arial Black" panose="020B0604020202020204" pitchFamily="34" charset="0"/>
                <a:cs typeface="Arial Black" panose="020B0604020202020204" pitchFamily="34" charset="0"/>
              </a:defRPr>
            </a:lvl1pPr>
          </a:lstStyle>
          <a:p>
            <a:r>
              <a:rPr lang="en-GB" err="1"/>
              <a:t>Inhaltsverzeichnis</a:t>
            </a:r>
            <a:endParaRPr lang="en-AT"/>
          </a:p>
        </p:txBody>
      </p:sp>
      <p:sp>
        <p:nvSpPr>
          <p:cNvPr id="3" name="Content Placeholder 2">
            <a:extLst>
              <a:ext uri="{FF2B5EF4-FFF2-40B4-BE49-F238E27FC236}">
                <a16:creationId xmlns:a16="http://schemas.microsoft.com/office/drawing/2014/main" id="{0A18C2F7-B7A3-DA46-2E94-05817C8E1B50}"/>
              </a:ext>
            </a:extLst>
          </p:cNvPr>
          <p:cNvSpPr>
            <a:spLocks noGrp="1"/>
          </p:cNvSpPr>
          <p:nvPr>
            <p:ph idx="1"/>
          </p:nvPr>
        </p:nvSpPr>
        <p:spPr>
          <a:xfrm>
            <a:off x="515462" y="879139"/>
            <a:ext cx="11166428" cy="5409365"/>
          </a:xfrm>
          <a:prstGeom prst="rect">
            <a:avLst/>
          </a:prstGeom>
        </p:spPr>
        <p:txBody>
          <a:bodyPr/>
          <a:lstStyle>
            <a:lvl1pPr>
              <a:defRPr>
                <a:solidFill>
                  <a:srgbClr val="6B58A6"/>
                </a:solidFill>
                <a:latin typeface="Arial" panose="020B0604020202020204" pitchFamily="34" charset="0"/>
                <a:cs typeface="Arial" panose="020B0604020202020204" pitchFamily="34" charset="0"/>
              </a:defRPr>
            </a:lvl1pPr>
            <a:lvl2pPr>
              <a:defRPr>
                <a:solidFill>
                  <a:srgbClr val="6B58A6"/>
                </a:solidFill>
                <a:latin typeface="Arial" panose="020B0604020202020204" pitchFamily="34" charset="0"/>
                <a:cs typeface="Arial" panose="020B0604020202020204" pitchFamily="34" charset="0"/>
              </a:defRPr>
            </a:lvl2pPr>
            <a:lvl3pPr>
              <a:defRPr>
                <a:solidFill>
                  <a:srgbClr val="6B58A6"/>
                </a:solidFill>
                <a:latin typeface="Arial" panose="020B0604020202020204" pitchFamily="34" charset="0"/>
                <a:cs typeface="Arial" panose="020B0604020202020204" pitchFamily="34" charset="0"/>
              </a:defRPr>
            </a:lvl3pPr>
            <a:lvl4pPr>
              <a:defRPr>
                <a:solidFill>
                  <a:srgbClr val="6B58A6"/>
                </a:solidFill>
                <a:latin typeface="Arial" panose="020B0604020202020204" pitchFamily="34" charset="0"/>
                <a:cs typeface="Arial" panose="020B0604020202020204" pitchFamily="34" charset="0"/>
              </a:defRPr>
            </a:lvl4pPr>
            <a:lvl5pPr>
              <a:defRPr>
                <a:solidFill>
                  <a:srgbClr val="6B58A6"/>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Foliennummernplatzhalter 5">
            <a:extLst>
              <a:ext uri="{FF2B5EF4-FFF2-40B4-BE49-F238E27FC236}">
                <a16:creationId xmlns:a16="http://schemas.microsoft.com/office/drawing/2014/main" id="{9CF11728-CDD8-3F69-C32A-6781740AE341}"/>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6B58A6"/>
                </a:solidFill>
                <a:latin typeface="Arial" panose="020B0604020202020204" pitchFamily="34" charset="0"/>
                <a:cs typeface="Arial" panose="020B0604020202020204" pitchFamily="34" charset="0"/>
              </a:rPr>
              <a:pPr/>
              <a:t>‹#›</a:t>
            </a:fld>
            <a:endParaRPr lang="de-DE" sz="1000" u="none">
              <a:solidFill>
                <a:srgbClr val="6B58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19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schnitt blau">
    <p:bg>
      <p:bgPr>
        <a:solidFill>
          <a:srgbClr val="FFFBF7"/>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8C68BD-4E56-AC47-146B-C4A0318D9AEC}"/>
              </a:ext>
            </a:extLst>
          </p:cNvPr>
          <p:cNvSpPr>
            <a:spLocks noGrp="1"/>
          </p:cNvSpPr>
          <p:nvPr>
            <p:ph type="body" sz="quarter" idx="13" hasCustomPrompt="1"/>
          </p:nvPr>
        </p:nvSpPr>
        <p:spPr>
          <a:xfrm>
            <a:off x="500063" y="1304365"/>
            <a:ext cx="11182350" cy="2189209"/>
          </a:xfrm>
          <a:prstGeom prst="rect">
            <a:avLst/>
          </a:prstGeom>
        </p:spPr>
        <p:txBody>
          <a:bodyPr anchor="b" anchorCtr="0">
            <a:normAutofit/>
          </a:bodyPr>
          <a:lstStyle>
            <a:lvl1pPr marL="0" indent="0">
              <a:buNone/>
              <a:defRPr sz="4800" b="1" i="0">
                <a:solidFill>
                  <a:srgbClr val="3662AE"/>
                </a:solidFill>
                <a:latin typeface="Arial Black" panose="020B0604020202020204" pitchFamily="34" charset="0"/>
                <a:cs typeface="Arial Black" panose="020B0604020202020204" pitchFamily="34" charset="0"/>
              </a:defRPr>
            </a:lvl1pPr>
          </a:lstStyle>
          <a:p>
            <a:pPr lvl="0"/>
            <a:r>
              <a:rPr lang="en-GB"/>
              <a:t>Click to edit Headline</a:t>
            </a:r>
            <a:endParaRPr lang="en-AT"/>
          </a:p>
        </p:txBody>
      </p:sp>
      <p:sp>
        <p:nvSpPr>
          <p:cNvPr id="26" name="Text Placeholder 25">
            <a:extLst>
              <a:ext uri="{FF2B5EF4-FFF2-40B4-BE49-F238E27FC236}">
                <a16:creationId xmlns:a16="http://schemas.microsoft.com/office/drawing/2014/main" id="{DA908874-0215-2367-DB6E-11202E533643}"/>
              </a:ext>
            </a:extLst>
          </p:cNvPr>
          <p:cNvSpPr>
            <a:spLocks noGrp="1"/>
          </p:cNvSpPr>
          <p:nvPr>
            <p:ph type="body" sz="quarter" idx="15" hasCustomPrompt="1"/>
          </p:nvPr>
        </p:nvSpPr>
        <p:spPr>
          <a:xfrm>
            <a:off x="500063" y="3494088"/>
            <a:ext cx="11182350" cy="1350962"/>
          </a:xfrm>
        </p:spPr>
        <p:txBody>
          <a:bodyPr/>
          <a:lstStyle>
            <a:lvl1pPr marL="0" indent="0">
              <a:buNone/>
              <a:defRPr>
                <a:solidFill>
                  <a:srgbClr val="3662AE"/>
                </a:solidFill>
              </a:defRPr>
            </a:lvl1pPr>
          </a:lstStyle>
          <a:p>
            <a:pPr lvl="0"/>
            <a:r>
              <a:rPr lang="en-GB"/>
              <a:t>Click to edit Subtitle</a:t>
            </a:r>
          </a:p>
        </p:txBody>
      </p:sp>
      <p:pic>
        <p:nvPicPr>
          <p:cNvPr id="12" name="Picture 11">
            <a:extLst>
              <a:ext uri="{FF2B5EF4-FFF2-40B4-BE49-F238E27FC236}">
                <a16:creationId xmlns:a16="http://schemas.microsoft.com/office/drawing/2014/main" id="{524E9F39-B2A3-A30C-A2E1-5BFB54795D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7600" y="5853600"/>
            <a:ext cx="1638300" cy="609600"/>
          </a:xfrm>
          <a:prstGeom prst="rect">
            <a:avLst/>
          </a:prstGeom>
        </p:spPr>
      </p:pic>
      <p:pic>
        <p:nvPicPr>
          <p:cNvPr id="15" name="Picture 14">
            <a:extLst>
              <a:ext uri="{FF2B5EF4-FFF2-40B4-BE49-F238E27FC236}">
                <a16:creationId xmlns:a16="http://schemas.microsoft.com/office/drawing/2014/main" id="{C15B51F3-116C-D66D-E677-50EE1899439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62400" y="6145200"/>
            <a:ext cx="2032000" cy="406400"/>
          </a:xfrm>
          <a:prstGeom prst="rect">
            <a:avLst/>
          </a:prstGeom>
        </p:spPr>
      </p:pic>
      <p:sp>
        <p:nvSpPr>
          <p:cNvPr id="4" name="Textfeld 4">
            <a:extLst>
              <a:ext uri="{FF2B5EF4-FFF2-40B4-BE49-F238E27FC236}">
                <a16:creationId xmlns:a16="http://schemas.microsoft.com/office/drawing/2014/main" id="{52CAEFBA-337D-6F8A-1490-C4F48AECCD37}"/>
              </a:ext>
            </a:extLst>
          </p:cNvPr>
          <p:cNvSpPr txBox="1"/>
          <p:nvPr userDrawn="1"/>
        </p:nvSpPr>
        <p:spPr>
          <a:xfrm>
            <a:off x="9005013" y="449827"/>
            <a:ext cx="2176419" cy="553998"/>
          </a:xfrm>
          <a:prstGeom prst="rect">
            <a:avLst/>
          </a:prstGeom>
          <a:noFill/>
        </p:spPr>
        <p:txBody>
          <a:bodyPr wrap="square" lIns="91440" tIns="45720" rIns="91440" bIns="45720" rtlCol="0" anchor="t">
            <a:spAutoFit/>
          </a:bodyPr>
          <a:lstStyle/>
          <a:p>
            <a:r>
              <a:rPr lang="de-DE" sz="1000">
                <a:solidFill>
                  <a:srgbClr val="3662AE"/>
                </a:solidFill>
                <a:latin typeface="Arial" panose="020B0604020202020204" pitchFamily="34" charset="0"/>
                <a:cs typeface="Arial" panose="020B0604020202020204" pitchFamily="34" charset="0"/>
              </a:rPr>
              <a:t>Pädagogische Hochschule </a:t>
            </a:r>
            <a:br>
              <a:rPr lang="de-DE" sz="1000">
                <a:solidFill>
                  <a:srgbClr val="3662AE"/>
                </a:solidFill>
                <a:latin typeface="Arial" panose="020B0604020202020204" pitchFamily="34" charset="0"/>
                <a:cs typeface="Arial" panose="020B0604020202020204" pitchFamily="34" charset="0"/>
              </a:rPr>
            </a:br>
            <a:r>
              <a:rPr lang="de-DE" sz="1000">
                <a:solidFill>
                  <a:srgbClr val="3662AE"/>
                </a:solidFill>
                <a:latin typeface="Arial" panose="020B0604020202020204" pitchFamily="34" charset="0"/>
                <a:cs typeface="Arial" panose="020B0604020202020204" pitchFamily="34" charset="0"/>
              </a:rPr>
              <a:t>Kärnten</a:t>
            </a:r>
            <a:br>
              <a:rPr lang="de-DE" sz="1000">
                <a:solidFill>
                  <a:srgbClr val="3662AE"/>
                </a:solidFill>
                <a:latin typeface="Arial" panose="020B0604020202020204" pitchFamily="34" charset="0"/>
                <a:cs typeface="Arial" panose="020B0604020202020204" pitchFamily="34" charset="0"/>
              </a:rPr>
            </a:br>
            <a:r>
              <a:rPr lang="de-DE" sz="1000" b="1">
                <a:solidFill>
                  <a:srgbClr val="3662AE"/>
                </a:solidFill>
                <a:latin typeface="Arial" panose="020B0604020202020204" pitchFamily="34" charset="0"/>
                <a:cs typeface="Arial" panose="020B0604020202020204" pitchFamily="34" charset="0"/>
              </a:rPr>
              <a:t>Viktor Frankl Hochschule</a:t>
            </a:r>
          </a:p>
        </p:txBody>
      </p:sp>
      <p:sp>
        <p:nvSpPr>
          <p:cNvPr id="6" name="Foliennummernplatzhalter 5">
            <a:extLst>
              <a:ext uri="{FF2B5EF4-FFF2-40B4-BE49-F238E27FC236}">
                <a16:creationId xmlns:a16="http://schemas.microsoft.com/office/drawing/2014/main" id="{09F657EB-78C1-1DAC-FBCE-84D9C9A2CE89}"/>
              </a:ext>
            </a:extLst>
          </p:cNvPr>
          <p:cNvSpPr txBox="1">
            <a:spLocks/>
          </p:cNvSpPr>
          <p:nvPr userDrawn="1"/>
        </p:nvSpPr>
        <p:spPr>
          <a:xfrm>
            <a:off x="11277600" y="459795"/>
            <a:ext cx="404813" cy="274324"/>
          </a:xfrm>
          <a:prstGeom prst="rect">
            <a:avLst/>
          </a:prstGeom>
        </p:spPr>
        <p:txBody>
          <a:bodyPr vert="horz" lIns="91440" tIns="45720" rIns="91440" bIns="45720" rtlCol="0" anchor="ctr"/>
          <a:lstStyle>
            <a:defPPr>
              <a:defRPr lang="de-DE"/>
            </a:defPPr>
            <a:lvl1pPr marL="0" algn="r" defTabSz="914400" rtl="0" eaLnBrk="1" latinLnBrk="0" hangingPunct="1">
              <a:defRPr sz="1200" u="sng"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DD2571-4F78-4F60-A6CD-20042DF09B6F}" type="slidenum">
              <a:rPr lang="de-DE" sz="1000" u="none" smtClean="0">
                <a:solidFill>
                  <a:srgbClr val="3662AE"/>
                </a:solidFill>
                <a:latin typeface="Arial" panose="020B0604020202020204" pitchFamily="34" charset="0"/>
                <a:cs typeface="Arial" panose="020B0604020202020204" pitchFamily="34" charset="0"/>
              </a:rPr>
              <a:pPr/>
              <a:t>‹#›</a:t>
            </a:fld>
            <a:endParaRPr lang="de-DE" sz="1000" u="none">
              <a:solidFill>
                <a:srgbClr val="3662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206243"/>
      </p:ext>
    </p:extLst>
  </p:cSld>
  <p:clrMapOvr>
    <a:masterClrMapping/>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FB5B0-CE64-9541-033C-2C41BC99B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T"/>
          </a:p>
        </p:txBody>
      </p:sp>
      <p:sp>
        <p:nvSpPr>
          <p:cNvPr id="3" name="Text Placeholder 2">
            <a:extLst>
              <a:ext uri="{FF2B5EF4-FFF2-40B4-BE49-F238E27FC236}">
                <a16:creationId xmlns:a16="http://schemas.microsoft.com/office/drawing/2014/main" id="{5B9811E4-271C-C25B-881B-1ACF8079B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8C029CD-124B-B25C-8063-4ED7852BFEA0}"/>
              </a:ext>
            </a:extLst>
          </p:cNvPr>
          <p:cNvSpPr>
            <a:spLocks noGrp="1"/>
          </p:cNvSpPr>
          <p:nvPr>
            <p:ph type="dt" sz="half" idx="2"/>
          </p:nvPr>
        </p:nvSpPr>
        <p:spPr>
          <a:xfrm>
            <a:off x="838200" y="6356350"/>
            <a:ext cx="10418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T"/>
          </a:p>
        </p:txBody>
      </p:sp>
      <p:sp>
        <p:nvSpPr>
          <p:cNvPr id="5" name="Footer Placeholder 4">
            <a:extLst>
              <a:ext uri="{FF2B5EF4-FFF2-40B4-BE49-F238E27FC236}">
                <a16:creationId xmlns:a16="http://schemas.microsoft.com/office/drawing/2014/main" id="{BB401417-C60F-765D-85AE-1DE562A8643F}"/>
              </a:ext>
            </a:extLst>
          </p:cNvPr>
          <p:cNvSpPr>
            <a:spLocks noGrp="1"/>
          </p:cNvSpPr>
          <p:nvPr>
            <p:ph type="ftr" sz="quarter" idx="3"/>
          </p:nvPr>
        </p:nvSpPr>
        <p:spPr>
          <a:xfrm>
            <a:off x="1797465" y="6356350"/>
            <a:ext cx="85970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Informationen mit Stand vom 10.12.2025 auf Basis des Curriculum-Entwurfs - vorbehaltlich allfälliger Änderungen!</a:t>
            </a:r>
            <a:endParaRPr lang="en-AT"/>
          </a:p>
        </p:txBody>
      </p:sp>
      <p:sp>
        <p:nvSpPr>
          <p:cNvPr id="6" name="Slide Number Placeholder 5">
            <a:extLst>
              <a:ext uri="{FF2B5EF4-FFF2-40B4-BE49-F238E27FC236}">
                <a16:creationId xmlns:a16="http://schemas.microsoft.com/office/drawing/2014/main" id="{813BE243-41B6-0B3F-ADE9-0E1377A3A4C8}"/>
              </a:ext>
            </a:extLst>
          </p:cNvPr>
          <p:cNvSpPr>
            <a:spLocks noGrp="1"/>
          </p:cNvSpPr>
          <p:nvPr>
            <p:ph type="sldNum" sz="quarter" idx="4"/>
          </p:nvPr>
        </p:nvSpPr>
        <p:spPr>
          <a:xfrm>
            <a:off x="10477144" y="6356350"/>
            <a:ext cx="87665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A1422-5453-F441-90E2-7EC8D29ACFF2}" type="slidenum">
              <a:rPr lang="en-AT" smtClean="0"/>
              <a:t>‹#›</a:t>
            </a:fld>
            <a:endParaRPr lang="en-AT"/>
          </a:p>
        </p:txBody>
      </p:sp>
    </p:spTree>
    <p:extLst>
      <p:ext uri="{BB962C8B-B14F-4D97-AF65-F5344CB8AC3E}">
        <p14:creationId xmlns:p14="http://schemas.microsoft.com/office/powerpoint/2010/main" val="2185361167"/>
      </p:ext>
    </p:extLst>
  </p:cSld>
  <p:clrMap bg1="lt1" tx1="dk1" bg2="lt2" tx2="dk2" accent1="accent1" accent2="accent2" accent3="accent3" accent4="accent4" accent5="accent5" accent6="accent6" hlink="hlink" folHlink="folHlink"/>
  <p:sldLayoutIdLst>
    <p:sldLayoutId id="2147483711" r:id="rId1"/>
    <p:sldLayoutId id="2147483750" r:id="rId2"/>
    <p:sldLayoutId id="2147483751" r:id="rId3"/>
    <p:sldLayoutId id="2147483752" r:id="rId4"/>
    <p:sldLayoutId id="2147483694" r:id="rId5"/>
    <p:sldLayoutId id="2147483753" r:id="rId6"/>
    <p:sldLayoutId id="2147483754" r:id="rId7"/>
    <p:sldLayoutId id="2147483755" r:id="rId8"/>
    <p:sldLayoutId id="2147483685" r:id="rId9"/>
    <p:sldLayoutId id="2147483774" r:id="rId10"/>
    <p:sldLayoutId id="2147483756" r:id="rId11"/>
    <p:sldLayoutId id="2147483775" r:id="rId12"/>
    <p:sldLayoutId id="2147483757" r:id="rId13"/>
    <p:sldLayoutId id="2147483777" r:id="rId14"/>
    <p:sldLayoutId id="2147483758" r:id="rId15"/>
    <p:sldLayoutId id="2147483776" r:id="rId16"/>
    <p:sldLayoutId id="2147483684" r:id="rId17"/>
    <p:sldLayoutId id="2147483762" r:id="rId18"/>
    <p:sldLayoutId id="2147483766" r:id="rId19"/>
    <p:sldLayoutId id="2147483767" r:id="rId20"/>
    <p:sldLayoutId id="2147483712" r:id="rId21"/>
    <p:sldLayoutId id="2147483763" r:id="rId22"/>
    <p:sldLayoutId id="2147483768" r:id="rId23"/>
    <p:sldLayoutId id="2147483769" r:id="rId24"/>
    <p:sldLayoutId id="2147483704" r:id="rId25"/>
    <p:sldLayoutId id="2147483770" r:id="rId26"/>
    <p:sldLayoutId id="2147483764" r:id="rId27"/>
    <p:sldLayoutId id="2147483771" r:id="rId28"/>
    <p:sldLayoutId id="2147483707" r:id="rId29"/>
    <p:sldLayoutId id="2147483765" r:id="rId30"/>
    <p:sldLayoutId id="2147483772" r:id="rId31"/>
    <p:sldLayoutId id="2147483773" r:id="rId32"/>
    <p:sldLayoutId id="2147483713" r:id="rId33"/>
    <p:sldLayoutId id="2147483759" r:id="rId34"/>
    <p:sldLayoutId id="2147483760" r:id="rId35"/>
    <p:sldLayoutId id="2147483761" r:id="rId36"/>
    <p:sldLayoutId id="2147483778" r:id="rId37"/>
    <p:sldLayoutId id="2147483779" r:id="rId3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4F45E-D517-95CC-9F79-2AD500ED82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T"/>
          </a:p>
        </p:txBody>
      </p:sp>
      <p:sp>
        <p:nvSpPr>
          <p:cNvPr id="3" name="Text Placeholder 2">
            <a:extLst>
              <a:ext uri="{FF2B5EF4-FFF2-40B4-BE49-F238E27FC236}">
                <a16:creationId xmlns:a16="http://schemas.microsoft.com/office/drawing/2014/main" id="{4DF69523-9E9A-C9CA-BB0B-90695EA75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13D8FE8-C5D9-7321-B5E1-88CC743B12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T"/>
          </a:p>
        </p:txBody>
      </p:sp>
      <p:sp>
        <p:nvSpPr>
          <p:cNvPr id="5" name="Footer Placeholder 4">
            <a:extLst>
              <a:ext uri="{FF2B5EF4-FFF2-40B4-BE49-F238E27FC236}">
                <a16:creationId xmlns:a16="http://schemas.microsoft.com/office/drawing/2014/main" id="{99688763-1DBF-66B6-0DF9-71C2F9235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Informationen mit Stand vom 10.12.2025 auf Basis des Curriculum-Entwurfs - vorbehaltlich allfälliger Änderungen!</a:t>
            </a:r>
            <a:endParaRPr lang="en-AT"/>
          </a:p>
        </p:txBody>
      </p:sp>
      <p:sp>
        <p:nvSpPr>
          <p:cNvPr id="6" name="Slide Number Placeholder 5">
            <a:extLst>
              <a:ext uri="{FF2B5EF4-FFF2-40B4-BE49-F238E27FC236}">
                <a16:creationId xmlns:a16="http://schemas.microsoft.com/office/drawing/2014/main" id="{56FDD049-049A-1D67-A853-26DC567E9C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B8EE3-0491-9943-B4C3-3F065A2C323B}" type="slidenum">
              <a:rPr lang="en-AT" smtClean="0"/>
              <a:t>‹#›</a:t>
            </a:fld>
            <a:endParaRPr lang="en-AT"/>
          </a:p>
        </p:txBody>
      </p:sp>
    </p:spTree>
    <p:extLst>
      <p:ext uri="{BB962C8B-B14F-4D97-AF65-F5344CB8AC3E}">
        <p14:creationId xmlns:p14="http://schemas.microsoft.com/office/powerpoint/2010/main" val="2873732669"/>
      </p:ext>
    </p:extLst>
  </p:cSld>
  <p:clrMap bg1="lt1" tx1="dk1" bg2="lt2" tx2="dk2" accent1="accent1" accent2="accent2" accent3="accent3" accent4="accent4" accent5="accent5" accent6="accent6" hlink="hlink" folHlink="folHlink"/>
  <p:sldLayoutIdLst>
    <p:sldLayoutId id="2147483746" r:id="rId1"/>
    <p:sldLayoutId id="2147483720" r:id="rId2"/>
    <p:sldLayoutId id="2147483726"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hyperlink" Target="https://www.phk.ac.at/studium/praxis" TargetMode="External"/><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phk.ac.at/studium/praxis/paedagogisch-praktische-studien-sekundarstufe-ab" TargetMode="External"/><Relationship Id="rId1" Type="http://schemas.openxmlformats.org/officeDocument/2006/relationships/slideLayout" Target="../slideLayouts/slideLayout5.xml"/><Relationship Id="rId4" Type="http://schemas.openxmlformats.org/officeDocument/2006/relationships/hyperlink" Target="http://www.phk.ac.a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4EC3-11DD-29E9-AA21-8A835FB56D82}"/>
              </a:ext>
            </a:extLst>
          </p:cNvPr>
          <p:cNvSpPr>
            <a:spLocks noGrp="1"/>
          </p:cNvSpPr>
          <p:nvPr>
            <p:ph type="ctrTitle"/>
          </p:nvPr>
        </p:nvSpPr>
        <p:spPr>
          <a:xfrm>
            <a:off x="990600" y="3276600"/>
            <a:ext cx="10434917" cy="977375"/>
          </a:xfrm>
        </p:spPr>
        <p:txBody>
          <a:bodyPr>
            <a:normAutofit fontScale="90000"/>
          </a:bodyPr>
          <a:lstStyle/>
          <a:p>
            <a:r>
              <a:rPr lang="de-DE" sz="4400"/>
              <a:t> </a:t>
            </a:r>
            <a:br>
              <a:rPr lang="de-DE" sz="4400"/>
            </a:br>
            <a:br>
              <a:rPr lang="de-DE" sz="4400"/>
            </a:br>
            <a:r>
              <a:rPr lang="de-DE" sz="4400"/>
              <a:t>Info-Veranstaltung: </a:t>
            </a:r>
            <a:br>
              <a:rPr lang="de-DE" sz="4400"/>
            </a:br>
            <a:r>
              <a:rPr lang="de-DE" sz="4400"/>
              <a:t>Pädagogisch-Praktische Studien</a:t>
            </a:r>
            <a:br>
              <a:rPr lang="de-DE" sz="4400"/>
            </a:br>
            <a:r>
              <a:rPr lang="de-DE" sz="4400"/>
              <a:t>Sekundarstufe AB in den neuen Curricula</a:t>
            </a:r>
            <a:endParaRPr lang="en-AT" sz="4400"/>
          </a:p>
        </p:txBody>
      </p:sp>
      <p:sp>
        <p:nvSpPr>
          <p:cNvPr id="4" name="Subtitle 2">
            <a:extLst>
              <a:ext uri="{FF2B5EF4-FFF2-40B4-BE49-F238E27FC236}">
                <a16:creationId xmlns:a16="http://schemas.microsoft.com/office/drawing/2014/main" id="{39AAC7F7-4C72-797F-8C96-92A8CED83830}"/>
              </a:ext>
            </a:extLst>
          </p:cNvPr>
          <p:cNvSpPr>
            <a:spLocks noGrp="1"/>
          </p:cNvSpPr>
          <p:nvPr>
            <p:ph type="subTitle" idx="1"/>
          </p:nvPr>
        </p:nvSpPr>
        <p:spPr>
          <a:xfrm>
            <a:off x="1143000" y="4253975"/>
            <a:ext cx="7696200" cy="1505238"/>
          </a:xfrm>
        </p:spPr>
        <p:txBody>
          <a:bodyPr/>
          <a:lstStyle/>
          <a:p>
            <a:r>
              <a:rPr lang="de-AT"/>
              <a:t> </a:t>
            </a:r>
          </a:p>
          <a:p>
            <a:r>
              <a:rPr lang="de-AT"/>
              <a:t>11.12. 2025, 16.00 – 17.30 h, online, Zoom-Raum 11</a:t>
            </a:r>
          </a:p>
          <a:p>
            <a:r>
              <a:rPr lang="de-AT" err="1"/>
              <a:t>ZePPS</a:t>
            </a:r>
            <a:r>
              <a:rPr lang="de-AT"/>
              <a:t> &amp; Ko-Stelle Lehramt AAU</a:t>
            </a:r>
          </a:p>
        </p:txBody>
      </p:sp>
    </p:spTree>
    <p:extLst>
      <p:ext uri="{BB962C8B-B14F-4D97-AF65-F5344CB8AC3E}">
        <p14:creationId xmlns:p14="http://schemas.microsoft.com/office/powerpoint/2010/main" val="90230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BF5EB-979C-B7BB-734E-D1673815DD2A}"/>
              </a:ext>
            </a:extLst>
          </p:cNvPr>
          <p:cNvSpPr>
            <a:spLocks noGrp="1"/>
          </p:cNvSpPr>
          <p:nvPr>
            <p:ph type="title"/>
          </p:nvPr>
        </p:nvSpPr>
        <p:spPr/>
        <p:txBody>
          <a:bodyPr>
            <a:noAutofit/>
          </a:bodyPr>
          <a:lstStyle/>
          <a:p>
            <a:pPr>
              <a:defRPr/>
            </a:pPr>
            <a:r>
              <a:rPr lang="de-DE"/>
              <a:t>EC-Verteilung </a:t>
            </a:r>
            <a:br>
              <a:rPr lang="de-DE"/>
            </a:br>
            <a:r>
              <a:rPr lang="de-DE" sz="2800"/>
              <a:t>für das Praxissemester</a:t>
            </a:r>
            <a:endParaRPr lang="de-AT" sz="2800"/>
          </a:p>
        </p:txBody>
      </p:sp>
      <p:graphicFrame>
        <p:nvGraphicFramePr>
          <p:cNvPr id="4" name="Inhaltsplatzhalter 3">
            <a:extLst>
              <a:ext uri="{FF2B5EF4-FFF2-40B4-BE49-F238E27FC236}">
                <a16:creationId xmlns:a16="http://schemas.microsoft.com/office/drawing/2014/main" id="{B3B5651F-D90C-CDB8-D38D-033776463180}"/>
              </a:ext>
            </a:extLst>
          </p:cNvPr>
          <p:cNvGraphicFramePr>
            <a:graphicFrameLocks noGrp="1"/>
          </p:cNvGraphicFramePr>
          <p:nvPr>
            <p:ph idx="1"/>
            <p:extLst>
              <p:ext uri="{D42A27DB-BD31-4B8C-83A1-F6EECF244321}">
                <p14:modId xmlns:p14="http://schemas.microsoft.com/office/powerpoint/2010/main" val="3264144134"/>
              </p:ext>
            </p:extLst>
          </p:nvPr>
        </p:nvGraphicFramePr>
        <p:xfrm>
          <a:off x="838198" y="1765288"/>
          <a:ext cx="10515489" cy="4598277"/>
        </p:xfrm>
        <a:graphic>
          <a:graphicData uri="http://schemas.openxmlformats.org/drawingml/2006/table">
            <a:tbl>
              <a:tblPr/>
              <a:tblGrid>
                <a:gridCol w="9044305">
                  <a:extLst>
                    <a:ext uri="{9D8B030D-6E8A-4147-A177-3AD203B41FA5}">
                      <a16:colId xmlns:a16="http://schemas.microsoft.com/office/drawing/2014/main" val="20000"/>
                    </a:ext>
                  </a:extLst>
                </a:gridCol>
                <a:gridCol w="735592">
                  <a:extLst>
                    <a:ext uri="{9D8B030D-6E8A-4147-A177-3AD203B41FA5}">
                      <a16:colId xmlns:a16="http://schemas.microsoft.com/office/drawing/2014/main" val="20002"/>
                    </a:ext>
                  </a:extLst>
                </a:gridCol>
                <a:gridCol w="735592">
                  <a:extLst>
                    <a:ext uri="{9D8B030D-6E8A-4147-A177-3AD203B41FA5}">
                      <a16:colId xmlns:a16="http://schemas.microsoft.com/office/drawing/2014/main" val="20003"/>
                    </a:ext>
                  </a:extLst>
                </a:gridCol>
              </a:tblGrid>
              <a:tr h="355402">
                <a:tc gridSpan="3">
                  <a:txBody>
                    <a:bodyPr/>
                    <a:lstStyle/>
                    <a:p>
                      <a:pPr algn="l" fontAlgn="b"/>
                      <a:r>
                        <a:rPr lang="de-DE" sz="1800" b="1" i="0" u="none" strike="noStrike">
                          <a:solidFill>
                            <a:srgbClr val="000000"/>
                          </a:solidFill>
                          <a:effectLst/>
                          <a:latin typeface="+mn-lt"/>
                        </a:rPr>
                        <a:t>Praxissemester UF/Spez. (ohne MU und IMG)</a:t>
                      </a:r>
                    </a:p>
                  </a:txBody>
                  <a:tcPr marL="6374" marR="6374" marT="6348" marB="45707" anchor="b">
                    <a:lnL>
                      <a:noFill/>
                    </a:lnL>
                    <a:lnR>
                      <a:noFill/>
                    </a:lnR>
                    <a:lnT>
                      <a:noFill/>
                    </a:lnT>
                    <a:lnB w="12700" cap="flat" cmpd="sng" algn="ctr">
                      <a:noFill/>
                      <a:prstDash val="solid"/>
                      <a:round/>
                      <a:headEnd type="none" w="med" len="med"/>
                      <a:tailEnd type="none" w="med" len="med"/>
                    </a:lnB>
                    <a:solidFill>
                      <a:schemeClr val="accent6">
                        <a:lumMod val="40000"/>
                        <a:lumOff val="60000"/>
                      </a:schemeClr>
                    </a:solidFill>
                  </a:tcPr>
                </a:tc>
                <a:tc hMerge="1">
                  <a:txBody>
                    <a:bodyPr/>
                    <a:lstStyle/>
                    <a:p>
                      <a:endParaRPr lang="de-AT"/>
                    </a:p>
                  </a:txBody>
                  <a:tcPr>
                    <a:lnL w="12700" cmpd="sng">
                      <a:noFill/>
                      <a:prstDash val="solid"/>
                    </a:lnL>
                    <a:lnT w="12700" cmpd="sng">
                      <a:noFill/>
                      <a:prstDash val="solid"/>
                    </a:lnT>
                  </a:tcPr>
                </a:tc>
                <a:tc hMerge="1">
                  <a:txBody>
                    <a:bodyPr/>
                    <a:lstStyle/>
                    <a:p>
                      <a:endParaRPr lang="de-AT"/>
                    </a:p>
                  </a:txBody>
                  <a:tcPr/>
                </a:tc>
                <a:extLst>
                  <a:ext uri="{0D108BD9-81ED-4DB2-BD59-A6C34878D82A}">
                    <a16:rowId xmlns:a16="http://schemas.microsoft.com/office/drawing/2014/main" val="10001"/>
                  </a:ext>
                </a:extLst>
              </a:tr>
              <a:tr h="257373">
                <a:tc>
                  <a:txBody>
                    <a:bodyPr/>
                    <a:lstStyle/>
                    <a:p>
                      <a:pPr algn="l" fontAlgn="b"/>
                      <a:endParaRPr lang="de-AT" sz="1800" b="0" i="0" u="none" strike="noStrike">
                        <a:solidFill>
                          <a:srgbClr val="000000"/>
                        </a:solidFill>
                        <a:effectLst/>
                        <a:latin typeface="+mn-lt"/>
                      </a:endParaRPr>
                    </a:p>
                  </a:txBody>
                  <a:tcPr marL="6374" marR="6374" marT="6348" marB="45707"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endParaRPr lang="de-AT" sz="1800" b="1" i="0" u="none" strike="noStrike">
                        <a:solidFill>
                          <a:srgbClr val="000000"/>
                        </a:solidFill>
                        <a:effectLst/>
                        <a:latin typeface="+mn-lt"/>
                      </a:endParaRPr>
                    </a:p>
                  </a:txBody>
                  <a:tcPr marL="6374" marR="6374" marT="6348" marB="45707"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AT"/>
                    </a:p>
                  </a:txBody>
                  <a:tcPr/>
                </a:tc>
                <a:extLst>
                  <a:ext uri="{0D108BD9-81ED-4DB2-BD59-A6C34878D82A}">
                    <a16:rowId xmlns:a16="http://schemas.microsoft.com/office/drawing/2014/main" val="10002"/>
                  </a:ext>
                </a:extLst>
              </a:tr>
              <a:tr h="257373">
                <a:tc>
                  <a:txBody>
                    <a:bodyPr/>
                    <a:lstStyle/>
                    <a:p>
                      <a:pPr algn="l" fontAlgn="b"/>
                      <a:r>
                        <a:rPr lang="de-AT" sz="1800" b="1" i="0" u="none" strike="noStrike">
                          <a:solidFill>
                            <a:srgbClr val="000000"/>
                          </a:solidFill>
                          <a:effectLst/>
                          <a:latin typeface="+mn-lt"/>
                        </a:rPr>
                        <a:t>Bachelorstudium</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AT" sz="1800" b="1" i="0" u="none" strike="noStrike">
                          <a:solidFill>
                            <a:srgbClr val="000000"/>
                          </a:solidFill>
                          <a:effectLst/>
                          <a:latin typeface="+mn-lt"/>
                        </a:rPr>
                        <a:t>5. Sem.</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de-AT" sz="1800" b="1" i="0" u="none" strike="noStrike">
                          <a:solidFill>
                            <a:srgbClr val="000000"/>
                          </a:solidFill>
                          <a:effectLst/>
                          <a:latin typeface="+mn-lt"/>
                        </a:rPr>
                        <a:t>6. Sem.</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57373">
                <a:tc>
                  <a:txBody>
                    <a:bodyPr/>
                    <a:lstStyle/>
                    <a:p>
                      <a:pPr algn="l" fontAlgn="b"/>
                      <a:r>
                        <a:rPr lang="de-AT" sz="1800" b="0" i="0" u="none" strike="noStrike">
                          <a:solidFill>
                            <a:srgbClr val="000000"/>
                          </a:solidFill>
                          <a:effectLst/>
                          <a:latin typeface="+mn-lt"/>
                        </a:rPr>
                        <a:t>Bildungswissenschaftliche Grundlagen</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AT" sz="1800" b="0" i="0" u="none" strike="noStrike">
                          <a:solidFill>
                            <a:srgbClr val="000000"/>
                          </a:solidFill>
                          <a:effectLst/>
                          <a:latin typeface="+mn-lt"/>
                        </a:rPr>
                        <a:t>4</a:t>
                      </a:r>
                    </a:p>
                  </a:txBody>
                  <a:tcPr marL="6374" marR="6374" marT="6348" marB="457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endParaRPr lang="de-AT" sz="1800" b="0" i="0" u="none" strike="noStrike">
                        <a:solidFill>
                          <a:srgbClr val="000000"/>
                        </a:solidFill>
                        <a:effectLst/>
                        <a:latin typeface="+mn-lt"/>
                      </a:endParaRP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57373">
                <a:tc>
                  <a:txBody>
                    <a:bodyPr/>
                    <a:lstStyle/>
                    <a:p>
                      <a:pPr algn="l" fontAlgn="b"/>
                      <a:r>
                        <a:rPr lang="de-AT" sz="1800" b="0" i="0" u="none" strike="noStrike">
                          <a:solidFill>
                            <a:srgbClr val="000000"/>
                          </a:solidFill>
                          <a:effectLst/>
                          <a:latin typeface="+mn-lt"/>
                        </a:rPr>
                        <a:t>Fachwissenschaft Unterrichtsfach 1 </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AT" sz="1800" b="0" i="0" u="none" strike="noStrike">
                          <a:solidFill>
                            <a:srgbClr val="000000"/>
                          </a:solidFill>
                          <a:effectLst/>
                          <a:latin typeface="+mn-lt"/>
                        </a:rPr>
                        <a:t>0</a:t>
                      </a:r>
                    </a:p>
                  </a:txBody>
                  <a:tcPr marL="6374" marR="6374" marT="6348" marB="457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de-AT" sz="1800" b="0" i="0" u="none" strike="noStrike">
                          <a:solidFill>
                            <a:srgbClr val="000000"/>
                          </a:solidFill>
                          <a:effectLst/>
                          <a:latin typeface="+mn-lt"/>
                        </a:rPr>
                        <a:t>15</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57373">
                <a:tc>
                  <a:txBody>
                    <a:bodyPr/>
                    <a:lstStyle/>
                    <a:p>
                      <a:pPr algn="l" fontAlgn="b"/>
                      <a:r>
                        <a:rPr lang="de-AT" sz="1800" b="0" i="0" u="none" strike="noStrike">
                          <a:solidFill>
                            <a:srgbClr val="000000"/>
                          </a:solidFill>
                          <a:effectLst/>
                          <a:latin typeface="+mn-lt"/>
                        </a:rPr>
                        <a:t>Fachwissenschaft Unterrichtsfach 2 </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AT" sz="1800" b="0" i="0" u="none" strike="noStrike">
                          <a:solidFill>
                            <a:srgbClr val="000000"/>
                          </a:solidFill>
                          <a:effectLst/>
                          <a:latin typeface="+mn-lt"/>
                        </a:rPr>
                        <a:t>0</a:t>
                      </a:r>
                    </a:p>
                  </a:txBody>
                  <a:tcPr marL="6374" marR="6374" marT="6348" marB="457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de-AT" sz="1800" b="0" i="0" u="none" strike="noStrike">
                          <a:solidFill>
                            <a:srgbClr val="000000"/>
                          </a:solidFill>
                          <a:effectLst/>
                          <a:latin typeface="+mn-lt"/>
                        </a:rPr>
                        <a:t>15</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57373">
                <a:tc>
                  <a:txBody>
                    <a:bodyPr/>
                    <a:lstStyle/>
                    <a:p>
                      <a:pPr algn="l" fontAlgn="b"/>
                      <a:r>
                        <a:rPr lang="de-AT" sz="1800" b="0" i="0" u="none" strike="noStrike">
                          <a:solidFill>
                            <a:srgbClr val="000000"/>
                          </a:solidFill>
                          <a:effectLst/>
                          <a:latin typeface="+mn-lt"/>
                        </a:rPr>
                        <a:t>Schwerpunkt Inklusive Pädagogik</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AT" sz="1800" b="0" i="0" u="none" strike="noStrike">
                          <a:solidFill>
                            <a:srgbClr val="000000"/>
                          </a:solidFill>
                          <a:effectLst/>
                          <a:latin typeface="+mn-lt"/>
                        </a:rPr>
                        <a:t>3</a:t>
                      </a:r>
                    </a:p>
                  </a:txBody>
                  <a:tcPr marL="6374" marR="6374" marT="6348" marB="457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endParaRPr lang="de-AT" sz="1800" b="0" i="0" u="none" strike="noStrike">
                        <a:solidFill>
                          <a:srgbClr val="000000"/>
                        </a:solidFill>
                        <a:effectLst/>
                        <a:latin typeface="+mn-lt"/>
                      </a:endParaRP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57373">
                <a:tc>
                  <a:txBody>
                    <a:bodyPr/>
                    <a:lstStyle/>
                    <a:p>
                      <a:pPr algn="l" fontAlgn="b"/>
                      <a:r>
                        <a:rPr lang="de-DE" sz="1800" b="0" i="0" u="none" strike="noStrike">
                          <a:solidFill>
                            <a:srgbClr val="000000"/>
                          </a:solidFill>
                          <a:effectLst/>
                          <a:latin typeface="+mn-lt"/>
                        </a:rPr>
                        <a:t>Schwerpunkt DaZ und sprachliche Bildung</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AT" sz="1800" b="0" i="0" u="none" strike="noStrike">
                          <a:solidFill>
                            <a:srgbClr val="000000"/>
                          </a:solidFill>
                          <a:effectLst/>
                          <a:latin typeface="+mn-lt"/>
                        </a:rPr>
                        <a:t>3</a:t>
                      </a:r>
                    </a:p>
                  </a:txBody>
                  <a:tcPr marL="6374" marR="6374" marT="6348" marB="457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endParaRPr lang="de-AT" sz="1800" b="0" i="0" u="none" strike="noStrike">
                        <a:solidFill>
                          <a:srgbClr val="000000"/>
                        </a:solidFill>
                        <a:effectLst/>
                        <a:latin typeface="+mn-lt"/>
                      </a:endParaRP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57373">
                <a:tc>
                  <a:txBody>
                    <a:bodyPr/>
                    <a:lstStyle/>
                    <a:p>
                      <a:pPr algn="l" fontAlgn="b"/>
                      <a:r>
                        <a:rPr lang="de-AT" sz="1800" b="0" i="0" u="none" strike="noStrike">
                          <a:solidFill>
                            <a:srgbClr val="000000"/>
                          </a:solidFill>
                          <a:effectLst/>
                          <a:latin typeface="+mn-lt"/>
                        </a:rPr>
                        <a:t>Pädagogisch-Praktische Studien UF 1</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AT" sz="1800" b="0" i="0" u="none" strike="noStrike">
                          <a:solidFill>
                            <a:srgbClr val="000000"/>
                          </a:solidFill>
                          <a:effectLst/>
                          <a:latin typeface="+mn-lt"/>
                        </a:rPr>
                        <a:t>4</a:t>
                      </a:r>
                    </a:p>
                  </a:txBody>
                  <a:tcPr marL="6374" marR="6374" marT="6348" marB="457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endParaRPr lang="de-AT" sz="1800" b="0" i="0" u="none" strike="noStrike">
                        <a:solidFill>
                          <a:srgbClr val="000000"/>
                        </a:solidFill>
                        <a:effectLst/>
                        <a:latin typeface="+mn-lt"/>
                      </a:endParaRP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57373">
                <a:tc>
                  <a:txBody>
                    <a:bodyPr/>
                    <a:lstStyle/>
                    <a:p>
                      <a:pPr algn="ctr" fontAlgn="b"/>
                      <a:r>
                        <a:rPr lang="de-AT" sz="1800" b="0" i="0" u="none" strike="noStrike">
                          <a:solidFill>
                            <a:srgbClr val="000000"/>
                          </a:solidFill>
                          <a:effectLst/>
                          <a:latin typeface="+mn-lt"/>
                        </a:rPr>
                        <a:t>davon Begleitlehrveranstaltungen (FD)</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AT" sz="1800" b="0" i="0" u="none" strike="noStrike">
                          <a:solidFill>
                            <a:srgbClr val="000000"/>
                          </a:solidFill>
                          <a:effectLst/>
                          <a:latin typeface="+mn-lt"/>
                        </a:rPr>
                        <a:t>4</a:t>
                      </a:r>
                    </a:p>
                  </a:txBody>
                  <a:tcPr marL="6374" marR="6374" marT="6348" marB="457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endParaRPr lang="de-AT" sz="1800" b="0" i="0" u="none" strike="noStrike">
                        <a:solidFill>
                          <a:srgbClr val="000000"/>
                        </a:solidFill>
                        <a:effectLst/>
                        <a:latin typeface="+mn-lt"/>
                      </a:endParaRP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57373">
                <a:tc>
                  <a:txBody>
                    <a:bodyPr/>
                    <a:lstStyle/>
                    <a:p>
                      <a:pPr algn="l" fontAlgn="b"/>
                      <a:r>
                        <a:rPr lang="de-AT" sz="1800" b="0" i="0" u="none" strike="noStrike">
                          <a:solidFill>
                            <a:srgbClr val="000000"/>
                          </a:solidFill>
                          <a:effectLst/>
                          <a:latin typeface="+mn-lt"/>
                        </a:rPr>
                        <a:t>Pädagogisch-Praktische Studien UF 2</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AT" sz="1800" b="0" i="0" u="none" strike="noStrike">
                          <a:solidFill>
                            <a:srgbClr val="000000"/>
                          </a:solidFill>
                          <a:effectLst/>
                          <a:latin typeface="+mn-lt"/>
                        </a:rPr>
                        <a:t>4</a:t>
                      </a:r>
                    </a:p>
                  </a:txBody>
                  <a:tcPr marL="6374" marR="6374" marT="6348" marB="457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endParaRPr lang="de-AT" sz="1800" b="0" i="0" u="none" strike="noStrike">
                        <a:solidFill>
                          <a:srgbClr val="000000"/>
                        </a:solidFill>
                        <a:effectLst/>
                        <a:latin typeface="+mn-lt"/>
                      </a:endParaRP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57373">
                <a:tc>
                  <a:txBody>
                    <a:bodyPr/>
                    <a:lstStyle/>
                    <a:p>
                      <a:pPr algn="ctr" fontAlgn="b"/>
                      <a:r>
                        <a:rPr lang="de-AT" sz="1800" b="0" i="0" u="none" strike="noStrike">
                          <a:solidFill>
                            <a:srgbClr val="000000"/>
                          </a:solidFill>
                          <a:effectLst/>
                          <a:latin typeface="+mn-lt"/>
                        </a:rPr>
                        <a:t>davon Begleitlehrveranstaltungen (FD)</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AT" sz="1800" b="0" i="0" u="none" strike="noStrike">
                          <a:solidFill>
                            <a:srgbClr val="000000"/>
                          </a:solidFill>
                          <a:effectLst/>
                          <a:latin typeface="+mn-lt"/>
                        </a:rPr>
                        <a:t>4</a:t>
                      </a:r>
                    </a:p>
                  </a:txBody>
                  <a:tcPr marL="6374" marR="6374" marT="6348" marB="457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endParaRPr lang="de-AT" sz="1800" b="0" i="0" u="none" strike="noStrike">
                        <a:solidFill>
                          <a:srgbClr val="000000"/>
                        </a:solidFill>
                        <a:effectLst/>
                        <a:latin typeface="+mn-lt"/>
                      </a:endParaRP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57373">
                <a:tc>
                  <a:txBody>
                    <a:bodyPr/>
                    <a:lstStyle/>
                    <a:p>
                      <a:pPr algn="l" fontAlgn="b"/>
                      <a:r>
                        <a:rPr lang="de-AT" sz="1800" b="0" i="0" u="none" strike="noStrike">
                          <a:solidFill>
                            <a:srgbClr val="000000"/>
                          </a:solidFill>
                          <a:effectLst/>
                          <a:latin typeface="+mn-lt"/>
                        </a:rPr>
                        <a:t>Bachelorarbeit</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AT" sz="1800" b="0" i="0" u="none" strike="noStrike">
                          <a:solidFill>
                            <a:srgbClr val="000000"/>
                          </a:solidFill>
                          <a:effectLst/>
                          <a:latin typeface="+mn-lt"/>
                        </a:rPr>
                        <a:t>4</a:t>
                      </a:r>
                    </a:p>
                  </a:txBody>
                  <a:tcPr marL="6374" marR="6374" marT="6348" marB="457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endParaRPr lang="de-AT" sz="1800" b="0" i="0" u="none" strike="noStrike">
                        <a:solidFill>
                          <a:srgbClr val="000000"/>
                        </a:solidFill>
                        <a:effectLst/>
                        <a:latin typeface="+mn-lt"/>
                      </a:endParaRP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257373">
                <a:tc>
                  <a:txBody>
                    <a:bodyPr/>
                    <a:lstStyle/>
                    <a:p>
                      <a:pPr algn="l" fontAlgn="b"/>
                      <a:r>
                        <a:rPr lang="de-AT" sz="1800" b="1" i="0" u="none" strike="noStrike">
                          <a:solidFill>
                            <a:srgbClr val="000000"/>
                          </a:solidFill>
                          <a:effectLst/>
                          <a:latin typeface="+mn-lt"/>
                        </a:rPr>
                        <a:t>Gesamt</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de-AT" sz="1800" b="1" i="0" u="none" strike="noStrike">
                          <a:solidFill>
                            <a:srgbClr val="000000"/>
                          </a:solidFill>
                          <a:effectLst/>
                          <a:latin typeface="+mn-lt"/>
                        </a:rPr>
                        <a:t>30 EC</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de-AT" sz="1800" b="1" i="0" u="none" strike="noStrike">
                          <a:solidFill>
                            <a:srgbClr val="000000"/>
                          </a:solidFill>
                          <a:effectLst/>
                          <a:latin typeface="+mn-lt"/>
                        </a:rPr>
                        <a:t>30 EC</a:t>
                      </a:r>
                    </a:p>
                  </a:txBody>
                  <a:tcPr marL="6374" marR="6374" marT="6348" marB="457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3" name="Fußzeilenplatzhalter 2"/>
          <p:cNvSpPr>
            <a:spLocks noGrp="1"/>
          </p:cNvSpPr>
          <p:nvPr>
            <p:ph type="ftr" sz="quarter" idx="3"/>
          </p:nvPr>
        </p:nvSpPr>
        <p:spPr>
          <a:xfrm>
            <a:off x="1797407" y="6492875"/>
            <a:ext cx="8597069" cy="365125"/>
          </a:xfrm>
        </p:spPr>
        <p:txBody>
          <a:bodyPr/>
          <a:lstStyle/>
          <a:p>
            <a:r>
              <a:rPr lang="de-DE"/>
              <a:t>Informationen mit Stand vom 10.12.2025 auf Basis des Curriculum-Entwurfs - vorbehaltlich allfälliger Änderungen!</a:t>
            </a:r>
            <a:endParaRPr lang="en-A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8CBFE-E9D2-BEBE-85D6-E9E0E77E3F05}"/>
              </a:ext>
            </a:extLst>
          </p:cNvPr>
          <p:cNvSpPr>
            <a:spLocks noGrp="1"/>
          </p:cNvSpPr>
          <p:nvPr>
            <p:ph type="title"/>
          </p:nvPr>
        </p:nvSpPr>
        <p:spPr>
          <a:xfrm>
            <a:off x="381000" y="457200"/>
            <a:ext cx="10748818" cy="832316"/>
          </a:xfrm>
        </p:spPr>
        <p:txBody>
          <a:bodyPr>
            <a:normAutofit fontScale="90000"/>
          </a:bodyPr>
          <a:lstStyle/>
          <a:p>
            <a:pPr algn="l"/>
            <a:br>
              <a:rPr lang="de-AT" sz="3600"/>
            </a:br>
            <a:r>
              <a:rPr lang="de-AT" sz="3600"/>
              <a:t>UF Musik und 2. Unterrichtsfach </a:t>
            </a:r>
            <a:br>
              <a:rPr lang="de-AT" sz="3600"/>
            </a:br>
            <a:r>
              <a:rPr lang="de-AT" sz="3600"/>
              <a:t>PPS im Bachelor</a:t>
            </a:r>
            <a:br>
              <a:rPr lang="de-AT" sz="3600"/>
            </a:br>
            <a:r>
              <a:rPr lang="de-AT" sz="1800"/>
              <a:t>(6 EC künstlerischer Unterricht)</a:t>
            </a:r>
          </a:p>
        </p:txBody>
      </p:sp>
      <p:graphicFrame>
        <p:nvGraphicFramePr>
          <p:cNvPr id="5" name="Inhaltsplatzhalter 4">
            <a:extLst>
              <a:ext uri="{FF2B5EF4-FFF2-40B4-BE49-F238E27FC236}">
                <a16:creationId xmlns:a16="http://schemas.microsoft.com/office/drawing/2014/main" id="{B83AA81A-25DB-6005-2B55-83DCC9749A4C}"/>
              </a:ext>
            </a:extLst>
          </p:cNvPr>
          <p:cNvGraphicFramePr>
            <a:graphicFrameLocks noGrp="1"/>
          </p:cNvGraphicFramePr>
          <p:nvPr>
            <p:ph idx="1"/>
          </p:nvPr>
        </p:nvGraphicFramePr>
        <p:xfrm>
          <a:off x="609600" y="5554980"/>
          <a:ext cx="10972800" cy="370840"/>
        </p:xfrm>
        <a:graphic>
          <a:graphicData uri="http://schemas.openxmlformats.org/drawingml/2006/table">
            <a:tbl>
              <a:tblPr firstRow="1" bandRow="1">
                <a:tableStyleId>{93296810-A885-4BE3-A3E7-6D5BEEA58F35}</a:tableStyleId>
              </a:tblPr>
              <a:tblGrid>
                <a:gridCol w="1828800">
                  <a:extLst>
                    <a:ext uri="{9D8B030D-6E8A-4147-A177-3AD203B41FA5}">
                      <a16:colId xmlns:a16="http://schemas.microsoft.com/office/drawing/2014/main" val="574671877"/>
                    </a:ext>
                  </a:extLst>
                </a:gridCol>
                <a:gridCol w="1828800">
                  <a:extLst>
                    <a:ext uri="{9D8B030D-6E8A-4147-A177-3AD203B41FA5}">
                      <a16:colId xmlns:a16="http://schemas.microsoft.com/office/drawing/2014/main" val="1240972022"/>
                    </a:ext>
                  </a:extLst>
                </a:gridCol>
                <a:gridCol w="1828800">
                  <a:extLst>
                    <a:ext uri="{9D8B030D-6E8A-4147-A177-3AD203B41FA5}">
                      <a16:colId xmlns:a16="http://schemas.microsoft.com/office/drawing/2014/main" val="3425833052"/>
                    </a:ext>
                  </a:extLst>
                </a:gridCol>
                <a:gridCol w="1828800">
                  <a:extLst>
                    <a:ext uri="{9D8B030D-6E8A-4147-A177-3AD203B41FA5}">
                      <a16:colId xmlns:a16="http://schemas.microsoft.com/office/drawing/2014/main" val="1829551753"/>
                    </a:ext>
                  </a:extLst>
                </a:gridCol>
                <a:gridCol w="1828800">
                  <a:extLst>
                    <a:ext uri="{9D8B030D-6E8A-4147-A177-3AD203B41FA5}">
                      <a16:colId xmlns:a16="http://schemas.microsoft.com/office/drawing/2014/main" val="2814648061"/>
                    </a:ext>
                  </a:extLst>
                </a:gridCol>
                <a:gridCol w="1828800">
                  <a:extLst>
                    <a:ext uri="{9D8B030D-6E8A-4147-A177-3AD203B41FA5}">
                      <a16:colId xmlns:a16="http://schemas.microsoft.com/office/drawing/2014/main" val="471651204"/>
                    </a:ext>
                  </a:extLst>
                </a:gridCol>
              </a:tblGrid>
              <a:tr h="370840">
                <a:tc>
                  <a:txBody>
                    <a:bodyPr/>
                    <a:lstStyle/>
                    <a:p>
                      <a:pPr algn="ctr"/>
                      <a:r>
                        <a:rPr lang="de-AT"/>
                        <a:t>1</a:t>
                      </a:r>
                    </a:p>
                  </a:txBody>
                  <a:tcPr/>
                </a:tc>
                <a:tc>
                  <a:txBody>
                    <a:bodyPr/>
                    <a:lstStyle/>
                    <a:p>
                      <a:pPr algn="ctr"/>
                      <a:r>
                        <a:rPr lang="de-AT"/>
                        <a:t>2</a:t>
                      </a:r>
                    </a:p>
                  </a:txBody>
                  <a:tcPr/>
                </a:tc>
                <a:tc>
                  <a:txBody>
                    <a:bodyPr/>
                    <a:lstStyle/>
                    <a:p>
                      <a:pPr algn="ctr"/>
                      <a:r>
                        <a:rPr lang="de-AT"/>
                        <a:t>3</a:t>
                      </a:r>
                    </a:p>
                  </a:txBody>
                  <a:tcPr/>
                </a:tc>
                <a:tc>
                  <a:txBody>
                    <a:bodyPr/>
                    <a:lstStyle/>
                    <a:p>
                      <a:pPr algn="ctr"/>
                      <a:r>
                        <a:rPr lang="de-AT"/>
                        <a:t>4</a:t>
                      </a:r>
                    </a:p>
                  </a:txBody>
                  <a:tcPr/>
                </a:tc>
                <a:tc>
                  <a:txBody>
                    <a:bodyPr/>
                    <a:lstStyle/>
                    <a:p>
                      <a:pPr algn="ctr"/>
                      <a:r>
                        <a:rPr lang="de-AT"/>
                        <a:t>5</a:t>
                      </a:r>
                    </a:p>
                  </a:txBody>
                  <a:tcPr/>
                </a:tc>
                <a:tc>
                  <a:txBody>
                    <a:bodyPr/>
                    <a:lstStyle/>
                    <a:p>
                      <a:pPr algn="ctr"/>
                      <a:r>
                        <a:rPr lang="de-AT"/>
                        <a:t>6</a:t>
                      </a:r>
                    </a:p>
                  </a:txBody>
                  <a:tcPr/>
                </a:tc>
                <a:extLst>
                  <a:ext uri="{0D108BD9-81ED-4DB2-BD59-A6C34878D82A}">
                    <a16:rowId xmlns:a16="http://schemas.microsoft.com/office/drawing/2014/main" val="864774671"/>
                  </a:ext>
                </a:extLst>
              </a:tr>
            </a:tbl>
          </a:graphicData>
        </a:graphic>
      </p:graphicFrame>
      <p:sp>
        <p:nvSpPr>
          <p:cNvPr id="6" name="Rechteck 5">
            <a:extLst>
              <a:ext uri="{FF2B5EF4-FFF2-40B4-BE49-F238E27FC236}">
                <a16:creationId xmlns:a16="http://schemas.microsoft.com/office/drawing/2014/main" id="{FF002AA9-6715-4152-1659-EC47B170229A}"/>
              </a:ext>
            </a:extLst>
          </p:cNvPr>
          <p:cNvSpPr/>
          <p:nvPr/>
        </p:nvSpPr>
        <p:spPr>
          <a:xfrm>
            <a:off x="2438400" y="3429000"/>
            <a:ext cx="1832658" cy="212598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Orientierungs-praktikum 2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BWG BGLV 2 EC</a:t>
            </a:r>
          </a:p>
        </p:txBody>
      </p:sp>
      <p:sp>
        <p:nvSpPr>
          <p:cNvPr id="7" name="Rechteck 6">
            <a:extLst>
              <a:ext uri="{FF2B5EF4-FFF2-40B4-BE49-F238E27FC236}">
                <a16:creationId xmlns:a16="http://schemas.microsoft.com/office/drawing/2014/main" id="{BD45A832-C370-E5A7-E5DE-AF7996121377}"/>
              </a:ext>
            </a:extLst>
          </p:cNvPr>
          <p:cNvSpPr/>
          <p:nvPr/>
        </p:nvSpPr>
        <p:spPr>
          <a:xfrm>
            <a:off x="7956366" y="2061997"/>
            <a:ext cx="1832658" cy="212598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a:ea typeface="+mn-ea"/>
              <a:cs typeface="+mn-cs"/>
            </a:endParaRPr>
          </a:p>
          <a:p>
            <a:pPr algn="ctr">
              <a:defRPr/>
            </a:pPr>
            <a:r>
              <a:rPr kumimoji="0" lang="de-AT" sz="1600" b="1" i="0" u="none" strike="noStrike" kern="1200" cap="none" spc="0" normalizeH="0" baseline="0" noProof="0">
                <a:ln>
                  <a:noFill/>
                </a:ln>
                <a:solidFill>
                  <a:prstClr val="black"/>
                </a:solidFill>
                <a:effectLst/>
                <a:uLnTx/>
                <a:uFillTx/>
                <a:latin typeface="Calibri"/>
                <a:ea typeface="+mn-ea"/>
                <a:cs typeface="+mn-cs"/>
              </a:rPr>
              <a:t>Praxissemester</a:t>
            </a:r>
            <a:r>
              <a:rPr kumimoji="0" lang="de-AT" sz="1600" b="0" i="0" u="none" strike="noStrike" kern="1200" cap="none" spc="0" normalizeH="0" baseline="0" noProof="0">
                <a:ln>
                  <a:noFill/>
                </a:ln>
                <a:solidFill>
                  <a:prstClr val="black"/>
                </a:solidFill>
                <a:effectLst/>
                <a:uLnTx/>
                <a:uFillTx/>
                <a:latin typeface="Calibri"/>
                <a:ea typeface="+mn-ea"/>
                <a:cs typeface="+mn-cs"/>
              </a:rPr>
              <a:t> </a:t>
            </a:r>
            <a:br>
              <a:rPr lang="de-AT" sz="1600">
                <a:solidFill>
                  <a:prstClr val="black"/>
                </a:solidFill>
                <a:latin typeface="Calibri"/>
              </a:rPr>
            </a:br>
            <a:r>
              <a:rPr kumimoji="0" lang="de-AT" sz="1600" b="0" i="0" u="none" strike="noStrike" kern="1200" cap="none" spc="0" normalizeH="0" baseline="0" noProof="0">
                <a:ln>
                  <a:noFill/>
                </a:ln>
                <a:solidFill>
                  <a:prstClr val="black"/>
                </a:solidFill>
                <a:effectLst/>
                <a:uLnTx/>
                <a:uFillTx/>
                <a:latin typeface="Calibri"/>
                <a:ea typeface="+mn-ea"/>
                <a:cs typeface="+mn-cs"/>
              </a:rPr>
              <a:t>(12 EC)</a:t>
            </a:r>
            <a:endParaRPr lang="de-AT" sz="16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450" b="0" i="0" u="none" strike="noStrike" kern="1200" cap="none" spc="0" normalizeH="0" baseline="0" noProof="0">
                <a:ln>
                  <a:noFill/>
                </a:ln>
                <a:solidFill>
                  <a:prstClr val="black"/>
                </a:solidFill>
                <a:effectLst/>
                <a:uLnTx/>
                <a:uFillTx/>
                <a:latin typeface="Calibri"/>
                <a:ea typeface="+mn-ea"/>
                <a:cs typeface="+mn-cs"/>
              </a:rPr>
              <a:t>PPS UF MU (2 EC)</a:t>
            </a:r>
            <a:br>
              <a:rPr lang="de-AT" sz="1450" b="0" i="0" u="none" strike="noStrike" kern="1200" cap="none" spc="0" normalizeH="0" baseline="0" noProof="0">
                <a:ln>
                  <a:noFill/>
                </a:ln>
                <a:effectLst/>
                <a:uLnTx/>
                <a:uFillTx/>
                <a:latin typeface="Calibri"/>
              </a:rPr>
            </a:br>
            <a:r>
              <a:rPr kumimoji="0" lang="de-AT" sz="1450" b="0" i="0" u="none" strike="noStrike" kern="1200" cap="none" spc="0" normalizeH="0" baseline="0" noProof="0">
                <a:ln>
                  <a:noFill/>
                </a:ln>
                <a:solidFill>
                  <a:prstClr val="black"/>
                </a:solidFill>
                <a:effectLst/>
                <a:uLnTx/>
                <a:uFillTx/>
                <a:latin typeface="Calibri"/>
                <a:ea typeface="+mn-ea"/>
                <a:cs typeface="+mn-cs"/>
              </a:rPr>
              <a:t>FD BGLV UF MU (2 EC)</a:t>
            </a:r>
            <a:endParaRPr lang="de-AT" sz="14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de-AT" sz="1450" b="0" i="0" u="none" strike="noStrike" kern="1200" cap="none" spc="0" normalizeH="0" baseline="0" noProof="0">
                <a:ln>
                  <a:noFill/>
                </a:ln>
                <a:solidFill>
                  <a:prstClr val="black"/>
                </a:solidFill>
                <a:effectLst/>
                <a:uLnTx/>
                <a:uFillTx/>
                <a:latin typeface="Calibri"/>
                <a:ea typeface="+mn-ea"/>
                <a:cs typeface="+mn-cs"/>
              </a:rPr>
              <a:t>PPS UF 2 (4 EC)</a:t>
            </a:r>
            <a:endParaRPr lang="de-AT" sz="14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450" b="0" i="0" u="none" strike="noStrike" kern="1200" cap="none" spc="0" normalizeH="0" baseline="0" noProof="0">
                <a:ln>
                  <a:noFill/>
                </a:ln>
                <a:solidFill>
                  <a:prstClr val="black"/>
                </a:solidFill>
                <a:effectLst/>
                <a:uLnTx/>
                <a:uFillTx/>
                <a:latin typeface="Calibri"/>
                <a:ea typeface="+mn-ea"/>
                <a:cs typeface="+mn-cs"/>
              </a:rPr>
              <a:t>FD BGLV UF 2 (4 EC)</a:t>
            </a:r>
            <a:endParaRPr lang="de-AT" sz="14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hteck 7">
            <a:extLst>
              <a:ext uri="{FF2B5EF4-FFF2-40B4-BE49-F238E27FC236}">
                <a16:creationId xmlns:a16="http://schemas.microsoft.com/office/drawing/2014/main" id="{AADC3F2C-C852-6150-C6A5-C5395B06E038}"/>
              </a:ext>
            </a:extLst>
          </p:cNvPr>
          <p:cNvSpPr/>
          <p:nvPr/>
        </p:nvSpPr>
        <p:spPr>
          <a:xfrm>
            <a:off x="7938306" y="136522"/>
            <a:ext cx="1832658" cy="164994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SP </a:t>
            </a:r>
            <a:r>
              <a:rPr kumimoji="0" lang="de-AT" sz="1800" b="0" i="0" u="none" strike="noStrike" kern="1200" cap="none" spc="0" normalizeH="0" baseline="0" noProof="0" err="1">
                <a:ln>
                  <a:noFill/>
                </a:ln>
                <a:solidFill>
                  <a:prstClr val="black"/>
                </a:solidFill>
                <a:effectLst/>
                <a:uLnTx/>
                <a:uFillTx/>
                <a:latin typeface="Calibri"/>
                <a:ea typeface="+mn-ea"/>
                <a:cs typeface="+mn-cs"/>
              </a:rPr>
              <a:t>Inkl</a:t>
            </a:r>
            <a:r>
              <a:rPr kumimoji="0" lang="de-AT" sz="1800" b="0" i="0" u="none" strike="noStrike" kern="1200" cap="none" spc="0" normalizeH="0" baseline="0" noProof="0">
                <a:ln>
                  <a:noFill/>
                </a:ln>
                <a:solidFill>
                  <a:prstClr val="black"/>
                </a:solidFill>
                <a:effectLst/>
                <a:uLnTx/>
                <a:uFillTx/>
                <a:latin typeface="Calibri"/>
                <a:ea typeface="+mn-ea"/>
                <a:cs typeface="+mn-cs"/>
              </a:rPr>
              <a:t> 3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SP DaZ 3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BWG 2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BA 4 EC</a:t>
            </a:r>
          </a:p>
        </p:txBody>
      </p:sp>
      <p:sp>
        <p:nvSpPr>
          <p:cNvPr id="10" name="Rechteck 9">
            <a:extLst>
              <a:ext uri="{FF2B5EF4-FFF2-40B4-BE49-F238E27FC236}">
                <a16:creationId xmlns:a16="http://schemas.microsoft.com/office/drawing/2014/main" id="{F3FFC85D-234C-9660-E203-CA3E137EFB61}"/>
              </a:ext>
            </a:extLst>
          </p:cNvPr>
          <p:cNvSpPr/>
          <p:nvPr/>
        </p:nvSpPr>
        <p:spPr>
          <a:xfrm>
            <a:off x="7836061" y="0"/>
            <a:ext cx="2037144" cy="5568484"/>
          </a:xfrm>
          <a:prstGeom prst="rect">
            <a:avLst/>
          </a:prstGeom>
          <a:noFill/>
          <a:ln w="28575">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hteck 14">
            <a:extLst>
              <a:ext uri="{FF2B5EF4-FFF2-40B4-BE49-F238E27FC236}">
                <a16:creationId xmlns:a16="http://schemas.microsoft.com/office/drawing/2014/main" id="{01CD0640-1C2B-4D1A-A831-D97F70F0212E}"/>
              </a:ext>
            </a:extLst>
          </p:cNvPr>
          <p:cNvSpPr/>
          <p:nvPr/>
        </p:nvSpPr>
        <p:spPr>
          <a:xfrm>
            <a:off x="7970349" y="4435566"/>
            <a:ext cx="1832658" cy="8745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1" i="0" u="none" strike="noStrike" kern="1200" cap="none" spc="0" normalizeH="0" baseline="0" noProof="0">
                <a:ln>
                  <a:noFill/>
                </a:ln>
                <a:solidFill>
                  <a:prstClr val="black"/>
                </a:solidFill>
                <a:effectLst/>
                <a:uLnTx/>
                <a:uFillTx/>
                <a:latin typeface="Calibri"/>
                <a:ea typeface="+mn-ea"/>
                <a:cs typeface="+mn-cs"/>
              </a:rPr>
              <a:t>Künstlerischer Unterricht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a:ln>
                  <a:noFill/>
                </a:ln>
                <a:solidFill>
                  <a:prstClr val="black"/>
                </a:solidFill>
                <a:effectLst/>
                <a:uLnTx/>
                <a:uFillTx/>
                <a:latin typeface="Calibri"/>
                <a:ea typeface="+mn-ea"/>
                <a:cs typeface="+mn-cs"/>
              </a:rPr>
              <a:t> UF MU (6 EC)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eck 15">
            <a:extLst>
              <a:ext uri="{FF2B5EF4-FFF2-40B4-BE49-F238E27FC236}">
                <a16:creationId xmlns:a16="http://schemas.microsoft.com/office/drawing/2014/main" id="{916EF57F-91EB-459F-A311-678CE05319E6}"/>
              </a:ext>
            </a:extLst>
          </p:cNvPr>
          <p:cNvSpPr/>
          <p:nvPr/>
        </p:nvSpPr>
        <p:spPr>
          <a:xfrm>
            <a:off x="9923312" y="8467"/>
            <a:ext cx="1659088" cy="5554980"/>
          </a:xfrm>
          <a:prstGeom prst="rect">
            <a:avLst/>
          </a:prstGeom>
          <a:noFill/>
          <a:ln w="28575">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hteck 16">
            <a:extLst>
              <a:ext uri="{FF2B5EF4-FFF2-40B4-BE49-F238E27FC236}">
                <a16:creationId xmlns:a16="http://schemas.microsoft.com/office/drawing/2014/main" id="{D0952740-D8E0-4774-91BF-29D63D549BF8}"/>
              </a:ext>
            </a:extLst>
          </p:cNvPr>
          <p:cNvSpPr/>
          <p:nvPr/>
        </p:nvSpPr>
        <p:spPr>
          <a:xfrm>
            <a:off x="10021857" y="2061997"/>
            <a:ext cx="1461404" cy="212598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600" b="1">
                <a:solidFill>
                  <a:prstClr val="black"/>
                </a:solidFill>
                <a:latin typeface="Calibri"/>
              </a:rPr>
              <a:t>Praxissemester</a:t>
            </a:r>
            <a:r>
              <a:rPr lang="de-AT" sz="1600">
                <a:solidFill>
                  <a:prstClr val="black"/>
                </a:solidFill>
                <a:latin typeface="Calibri"/>
              </a:rPr>
              <a:t> </a:t>
            </a:r>
            <a:r>
              <a:rPr kumimoji="0" lang="de-AT" sz="1600" b="1" i="0" u="none" strike="noStrike" kern="1200" cap="none" spc="0" normalizeH="0" baseline="0" noProof="0">
                <a:ln>
                  <a:noFill/>
                </a:ln>
                <a:solidFill>
                  <a:prstClr val="black"/>
                </a:solidFill>
                <a:effectLst/>
                <a:uLnTx/>
                <a:uFillTx/>
                <a:latin typeface="Calibri"/>
                <a:ea typeface="+mn-ea"/>
                <a:cs typeface="+mn-cs"/>
              </a:rPr>
              <a:t>2. Teil</a:t>
            </a:r>
            <a:endParaRPr lang="de-AT" sz="1600" b="1"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600" b="1">
                <a:solidFill>
                  <a:prstClr val="black"/>
                </a:solidFill>
                <a:latin typeface="Calibri"/>
              </a:rPr>
              <a:t>UF MU</a:t>
            </a:r>
            <a:endParaRPr lang="de-AT" sz="1600" b="1">
              <a:solidFill>
                <a:prstClr val="black"/>
              </a:solidFill>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600">
                <a:solidFill>
                  <a:prstClr val="black"/>
                </a:solidFill>
                <a:latin typeface="Calibri"/>
              </a:rPr>
              <a:t>(4 EC)</a:t>
            </a:r>
            <a:endParaRPr lang="de-AT" sz="1600">
              <a:solidFill>
                <a:prstClr val="black"/>
              </a:solidFill>
              <a:latin typeface="Calibri"/>
              <a:ea typeface="Calibri"/>
              <a:cs typeface="Calibri"/>
            </a:endParaRPr>
          </a:p>
          <a:p>
            <a:pPr algn="ctr"/>
            <a:r>
              <a:rPr kumimoji="0" lang="de-AT" sz="1400" b="0" i="0" u="none" strike="noStrike" kern="1200" cap="none" spc="0" normalizeH="0" baseline="0" noProof="0">
                <a:ln>
                  <a:noFill/>
                </a:ln>
                <a:solidFill>
                  <a:prstClr val="black"/>
                </a:solidFill>
                <a:effectLst/>
                <a:uLnTx/>
                <a:uFillTx/>
                <a:latin typeface="Calibri"/>
                <a:ea typeface="+mn-ea"/>
                <a:cs typeface="+mn-cs"/>
              </a:rPr>
              <a:t>PPS UF MU (2 EC)</a:t>
            </a:r>
            <a:br>
              <a:rPr lang="de-AT" sz="1400" b="0" i="0" u="none" strike="noStrike" kern="1200" cap="none" spc="0" normalizeH="0" baseline="0" noProof="0">
                <a:ln>
                  <a:noFill/>
                </a:ln>
                <a:effectLst/>
                <a:uLnTx/>
                <a:uFillTx/>
                <a:latin typeface="Calibri"/>
              </a:rPr>
            </a:br>
            <a:r>
              <a:rPr kumimoji="0" lang="de-AT" sz="1400" b="0" i="0" u="none" strike="noStrike" kern="1200" cap="none" spc="0" normalizeH="0" baseline="0" noProof="0">
                <a:ln>
                  <a:noFill/>
                </a:ln>
                <a:solidFill>
                  <a:prstClr val="black"/>
                </a:solidFill>
                <a:effectLst/>
                <a:uLnTx/>
                <a:uFillTx/>
                <a:latin typeface="Calibri"/>
                <a:ea typeface="+mn-ea"/>
                <a:cs typeface="+mn-cs"/>
              </a:rPr>
              <a:t>FD BGLV UF MU (2 EC)</a:t>
            </a:r>
            <a:endParaRPr lang="de-AT" sz="14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Rechteck 17">
            <a:extLst>
              <a:ext uri="{FF2B5EF4-FFF2-40B4-BE49-F238E27FC236}">
                <a16:creationId xmlns:a16="http://schemas.microsoft.com/office/drawing/2014/main" id="{9A6181AC-4D32-47A1-9F1C-BC10E4FA687E}"/>
              </a:ext>
            </a:extLst>
          </p:cNvPr>
          <p:cNvSpPr/>
          <p:nvPr/>
        </p:nvSpPr>
        <p:spPr>
          <a:xfrm>
            <a:off x="10033000" y="4428608"/>
            <a:ext cx="1450261" cy="8745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a:ln>
                  <a:noFill/>
                </a:ln>
                <a:solidFill>
                  <a:prstClr val="black"/>
                </a:solidFill>
                <a:effectLst/>
                <a:uLnTx/>
                <a:uFillTx/>
                <a:latin typeface="Calibri"/>
                <a:ea typeface="+mn-ea"/>
                <a:cs typeface="+mn-cs"/>
              </a:rPr>
              <a:t>UF MU (9 EC)</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b="1">
                <a:solidFill>
                  <a:prstClr val="black"/>
                </a:solidFill>
                <a:latin typeface="Calibri"/>
              </a:rPr>
              <a:t>UF 2 (15 EC)</a:t>
            </a:r>
            <a:endParaRPr kumimoji="0" lang="de-AT" b="1" i="0" u="none" strike="noStrike" kern="1200" cap="none" spc="0" normalizeH="0" baseline="0" noProof="0">
              <a:ln>
                <a:noFill/>
              </a:ln>
              <a:solidFill>
                <a:prstClr val="black"/>
              </a:solidFill>
              <a:effectLst/>
              <a:uLnTx/>
              <a:uFillTx/>
              <a:latin typeface="Calibri"/>
              <a:ea typeface="+mn-ea"/>
              <a:cs typeface="+mn-cs"/>
            </a:endParaRPr>
          </a:p>
        </p:txBody>
      </p:sp>
      <p:sp>
        <p:nvSpPr>
          <p:cNvPr id="13" name="Rechteck 12">
            <a:extLst>
              <a:ext uri="{FF2B5EF4-FFF2-40B4-BE49-F238E27FC236}">
                <a16:creationId xmlns:a16="http://schemas.microsoft.com/office/drawing/2014/main" id="{B2BEB977-8684-497A-AE12-8C78E69517C4}"/>
              </a:ext>
            </a:extLst>
          </p:cNvPr>
          <p:cNvSpPr/>
          <p:nvPr/>
        </p:nvSpPr>
        <p:spPr>
          <a:xfrm>
            <a:off x="9982628" y="1143000"/>
            <a:ext cx="1539862" cy="63551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BWG 2 EC</a:t>
            </a:r>
          </a:p>
        </p:txBody>
      </p:sp>
      <p:sp>
        <p:nvSpPr>
          <p:cNvPr id="3" name="Fußzeilenplatzhalter 2"/>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191068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8CBFE-E9D2-BEBE-85D6-E9E0E77E3F05}"/>
              </a:ext>
            </a:extLst>
          </p:cNvPr>
          <p:cNvSpPr>
            <a:spLocks noGrp="1"/>
          </p:cNvSpPr>
          <p:nvPr>
            <p:ph type="title"/>
          </p:nvPr>
        </p:nvSpPr>
        <p:spPr>
          <a:xfrm>
            <a:off x="304800" y="147135"/>
            <a:ext cx="7765295" cy="1142381"/>
          </a:xfrm>
        </p:spPr>
        <p:txBody>
          <a:bodyPr>
            <a:normAutofit fontScale="90000"/>
          </a:bodyPr>
          <a:lstStyle/>
          <a:p>
            <a:pPr algn="l"/>
            <a:br>
              <a:rPr lang="de-AT"/>
            </a:br>
            <a:r>
              <a:rPr lang="de-AT" sz="3300"/>
              <a:t>UF Musik und UF Instrumentalmusik&amp;Gesang</a:t>
            </a:r>
            <a:br>
              <a:rPr lang="de-AT" sz="3300"/>
            </a:br>
            <a:r>
              <a:rPr lang="de-AT" sz="3300"/>
              <a:t>PPS im Bachelor</a:t>
            </a:r>
            <a:br>
              <a:rPr lang="de-AT" sz="1800"/>
            </a:br>
            <a:r>
              <a:rPr lang="de-AT" sz="1800"/>
              <a:t>(6 EC künstlerischer Unterricht)</a:t>
            </a:r>
          </a:p>
        </p:txBody>
      </p:sp>
      <p:graphicFrame>
        <p:nvGraphicFramePr>
          <p:cNvPr id="5" name="Inhaltsplatzhalter 4">
            <a:extLst>
              <a:ext uri="{FF2B5EF4-FFF2-40B4-BE49-F238E27FC236}">
                <a16:creationId xmlns:a16="http://schemas.microsoft.com/office/drawing/2014/main" id="{B83AA81A-25DB-6005-2B55-83DCC9749A4C}"/>
              </a:ext>
            </a:extLst>
          </p:cNvPr>
          <p:cNvGraphicFramePr>
            <a:graphicFrameLocks noGrp="1"/>
          </p:cNvGraphicFramePr>
          <p:nvPr>
            <p:ph idx="1"/>
          </p:nvPr>
        </p:nvGraphicFramePr>
        <p:xfrm>
          <a:off x="609600" y="5554980"/>
          <a:ext cx="10972800" cy="370840"/>
        </p:xfrm>
        <a:graphic>
          <a:graphicData uri="http://schemas.openxmlformats.org/drawingml/2006/table">
            <a:tbl>
              <a:tblPr firstRow="1" bandRow="1">
                <a:tableStyleId>{93296810-A885-4BE3-A3E7-6D5BEEA58F35}</a:tableStyleId>
              </a:tblPr>
              <a:tblGrid>
                <a:gridCol w="1828800">
                  <a:extLst>
                    <a:ext uri="{9D8B030D-6E8A-4147-A177-3AD203B41FA5}">
                      <a16:colId xmlns:a16="http://schemas.microsoft.com/office/drawing/2014/main" val="574671877"/>
                    </a:ext>
                  </a:extLst>
                </a:gridCol>
                <a:gridCol w="1828800">
                  <a:extLst>
                    <a:ext uri="{9D8B030D-6E8A-4147-A177-3AD203B41FA5}">
                      <a16:colId xmlns:a16="http://schemas.microsoft.com/office/drawing/2014/main" val="1240972022"/>
                    </a:ext>
                  </a:extLst>
                </a:gridCol>
                <a:gridCol w="1828800">
                  <a:extLst>
                    <a:ext uri="{9D8B030D-6E8A-4147-A177-3AD203B41FA5}">
                      <a16:colId xmlns:a16="http://schemas.microsoft.com/office/drawing/2014/main" val="3425833052"/>
                    </a:ext>
                  </a:extLst>
                </a:gridCol>
                <a:gridCol w="1828800">
                  <a:extLst>
                    <a:ext uri="{9D8B030D-6E8A-4147-A177-3AD203B41FA5}">
                      <a16:colId xmlns:a16="http://schemas.microsoft.com/office/drawing/2014/main" val="1829551753"/>
                    </a:ext>
                  </a:extLst>
                </a:gridCol>
                <a:gridCol w="1828800">
                  <a:extLst>
                    <a:ext uri="{9D8B030D-6E8A-4147-A177-3AD203B41FA5}">
                      <a16:colId xmlns:a16="http://schemas.microsoft.com/office/drawing/2014/main" val="2814648061"/>
                    </a:ext>
                  </a:extLst>
                </a:gridCol>
                <a:gridCol w="1828800">
                  <a:extLst>
                    <a:ext uri="{9D8B030D-6E8A-4147-A177-3AD203B41FA5}">
                      <a16:colId xmlns:a16="http://schemas.microsoft.com/office/drawing/2014/main" val="471651204"/>
                    </a:ext>
                  </a:extLst>
                </a:gridCol>
              </a:tblGrid>
              <a:tr h="370840">
                <a:tc>
                  <a:txBody>
                    <a:bodyPr/>
                    <a:lstStyle/>
                    <a:p>
                      <a:pPr algn="ctr"/>
                      <a:r>
                        <a:rPr lang="de-AT"/>
                        <a:t>1</a:t>
                      </a:r>
                    </a:p>
                  </a:txBody>
                  <a:tcPr/>
                </a:tc>
                <a:tc>
                  <a:txBody>
                    <a:bodyPr/>
                    <a:lstStyle/>
                    <a:p>
                      <a:pPr algn="ctr"/>
                      <a:r>
                        <a:rPr lang="de-AT"/>
                        <a:t>2</a:t>
                      </a:r>
                    </a:p>
                  </a:txBody>
                  <a:tcPr/>
                </a:tc>
                <a:tc>
                  <a:txBody>
                    <a:bodyPr/>
                    <a:lstStyle/>
                    <a:p>
                      <a:pPr algn="ctr"/>
                      <a:r>
                        <a:rPr lang="de-AT"/>
                        <a:t>3</a:t>
                      </a:r>
                    </a:p>
                  </a:txBody>
                  <a:tcPr/>
                </a:tc>
                <a:tc>
                  <a:txBody>
                    <a:bodyPr/>
                    <a:lstStyle/>
                    <a:p>
                      <a:pPr algn="ctr"/>
                      <a:r>
                        <a:rPr lang="de-AT"/>
                        <a:t>4</a:t>
                      </a:r>
                    </a:p>
                  </a:txBody>
                  <a:tcPr/>
                </a:tc>
                <a:tc>
                  <a:txBody>
                    <a:bodyPr/>
                    <a:lstStyle/>
                    <a:p>
                      <a:pPr algn="ctr"/>
                      <a:r>
                        <a:rPr lang="de-AT"/>
                        <a:t>5</a:t>
                      </a:r>
                    </a:p>
                  </a:txBody>
                  <a:tcPr/>
                </a:tc>
                <a:tc>
                  <a:txBody>
                    <a:bodyPr/>
                    <a:lstStyle/>
                    <a:p>
                      <a:pPr algn="ctr"/>
                      <a:r>
                        <a:rPr lang="de-AT"/>
                        <a:t>6</a:t>
                      </a:r>
                    </a:p>
                  </a:txBody>
                  <a:tcPr/>
                </a:tc>
                <a:extLst>
                  <a:ext uri="{0D108BD9-81ED-4DB2-BD59-A6C34878D82A}">
                    <a16:rowId xmlns:a16="http://schemas.microsoft.com/office/drawing/2014/main" val="864774671"/>
                  </a:ext>
                </a:extLst>
              </a:tr>
            </a:tbl>
          </a:graphicData>
        </a:graphic>
      </p:graphicFrame>
      <p:sp>
        <p:nvSpPr>
          <p:cNvPr id="6" name="Rechteck 5">
            <a:extLst>
              <a:ext uri="{FF2B5EF4-FFF2-40B4-BE49-F238E27FC236}">
                <a16:creationId xmlns:a16="http://schemas.microsoft.com/office/drawing/2014/main" id="{FF002AA9-6715-4152-1659-EC47B170229A}"/>
              </a:ext>
            </a:extLst>
          </p:cNvPr>
          <p:cNvSpPr/>
          <p:nvPr/>
        </p:nvSpPr>
        <p:spPr>
          <a:xfrm>
            <a:off x="2438400" y="3429000"/>
            <a:ext cx="1832658" cy="212598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Orientierungs-praktikum 2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BWG BGLV 2 EC</a:t>
            </a:r>
          </a:p>
        </p:txBody>
      </p:sp>
      <p:sp>
        <p:nvSpPr>
          <p:cNvPr id="8" name="Rechteck 7">
            <a:extLst>
              <a:ext uri="{FF2B5EF4-FFF2-40B4-BE49-F238E27FC236}">
                <a16:creationId xmlns:a16="http://schemas.microsoft.com/office/drawing/2014/main" id="{AADC3F2C-C852-6150-C6A5-C5395B06E038}"/>
              </a:ext>
            </a:extLst>
          </p:cNvPr>
          <p:cNvSpPr/>
          <p:nvPr/>
        </p:nvSpPr>
        <p:spPr>
          <a:xfrm>
            <a:off x="8082456" y="152611"/>
            <a:ext cx="1548695" cy="164994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SP </a:t>
            </a:r>
            <a:r>
              <a:rPr kumimoji="0" lang="de-AT" sz="1800" b="0" i="0" u="none" strike="noStrike" kern="1200" cap="none" spc="0" normalizeH="0" baseline="0" noProof="0" err="1">
                <a:ln>
                  <a:noFill/>
                </a:ln>
                <a:solidFill>
                  <a:prstClr val="black"/>
                </a:solidFill>
                <a:effectLst/>
                <a:uLnTx/>
                <a:uFillTx/>
                <a:latin typeface="Calibri"/>
                <a:ea typeface="+mn-ea"/>
                <a:cs typeface="+mn-cs"/>
              </a:rPr>
              <a:t>Inkl</a:t>
            </a:r>
            <a:r>
              <a:rPr kumimoji="0" lang="de-AT" sz="1800" b="0" i="0" u="none" strike="noStrike" kern="1200" cap="none" spc="0" normalizeH="0" baseline="0" noProof="0">
                <a:ln>
                  <a:noFill/>
                </a:ln>
                <a:solidFill>
                  <a:prstClr val="black"/>
                </a:solidFill>
                <a:effectLst/>
                <a:uLnTx/>
                <a:uFillTx/>
                <a:latin typeface="Calibri"/>
                <a:ea typeface="+mn-ea"/>
                <a:cs typeface="+mn-cs"/>
              </a:rPr>
              <a:t> 3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SP DaZ 3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BWG 4 EC</a:t>
            </a:r>
          </a:p>
        </p:txBody>
      </p:sp>
      <p:sp>
        <p:nvSpPr>
          <p:cNvPr id="10" name="Rechteck 9">
            <a:extLst>
              <a:ext uri="{FF2B5EF4-FFF2-40B4-BE49-F238E27FC236}">
                <a16:creationId xmlns:a16="http://schemas.microsoft.com/office/drawing/2014/main" id="{F3FFC85D-234C-9660-E203-CA3E137EFB61}"/>
              </a:ext>
            </a:extLst>
          </p:cNvPr>
          <p:cNvSpPr/>
          <p:nvPr/>
        </p:nvSpPr>
        <p:spPr>
          <a:xfrm>
            <a:off x="7920943" y="0"/>
            <a:ext cx="1832657" cy="5568484"/>
          </a:xfrm>
          <a:prstGeom prst="rect">
            <a:avLst/>
          </a:prstGeom>
          <a:noFill/>
          <a:ln w="28575">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hteck 14">
            <a:extLst>
              <a:ext uri="{FF2B5EF4-FFF2-40B4-BE49-F238E27FC236}">
                <a16:creationId xmlns:a16="http://schemas.microsoft.com/office/drawing/2014/main" id="{01CD0640-1C2B-4D1A-A831-D97F70F0212E}"/>
              </a:ext>
            </a:extLst>
          </p:cNvPr>
          <p:cNvSpPr/>
          <p:nvPr/>
        </p:nvSpPr>
        <p:spPr>
          <a:xfrm>
            <a:off x="8078323" y="4429025"/>
            <a:ext cx="1552828" cy="98310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1" i="0" u="none" strike="noStrike" kern="1200" cap="none" spc="0" normalizeH="0" baseline="0" noProof="0">
                <a:ln>
                  <a:noFill/>
                </a:ln>
                <a:solidFill>
                  <a:prstClr val="black"/>
                </a:solidFill>
                <a:effectLst/>
                <a:uLnTx/>
                <a:uFillTx/>
                <a:latin typeface="Calibri"/>
                <a:ea typeface="+mn-ea"/>
                <a:cs typeface="+mn-cs"/>
              </a:rPr>
              <a:t>Künstlerischer Unterricht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a:ln>
                  <a:noFill/>
                </a:ln>
                <a:solidFill>
                  <a:prstClr val="black"/>
                </a:solidFill>
                <a:effectLst/>
                <a:uLnTx/>
                <a:uFillTx/>
                <a:latin typeface="Calibri"/>
                <a:ea typeface="+mn-ea"/>
                <a:cs typeface="+mn-cs"/>
              </a:rPr>
              <a:t> UF MU (6 EC)</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600">
                <a:solidFill>
                  <a:prstClr val="black"/>
                </a:solidFill>
                <a:latin typeface="Calibri"/>
              </a:rPr>
              <a:t>UF IMG (6 EC)</a:t>
            </a:r>
            <a:endParaRPr kumimoji="0" lang="de-AT" sz="16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hteck 15">
            <a:extLst>
              <a:ext uri="{FF2B5EF4-FFF2-40B4-BE49-F238E27FC236}">
                <a16:creationId xmlns:a16="http://schemas.microsoft.com/office/drawing/2014/main" id="{916EF57F-91EB-459F-A311-678CE05319E6}"/>
              </a:ext>
            </a:extLst>
          </p:cNvPr>
          <p:cNvSpPr/>
          <p:nvPr/>
        </p:nvSpPr>
        <p:spPr>
          <a:xfrm>
            <a:off x="9788531" y="8467"/>
            <a:ext cx="1793869" cy="5554980"/>
          </a:xfrm>
          <a:prstGeom prst="rect">
            <a:avLst/>
          </a:prstGeom>
          <a:noFill/>
          <a:ln w="28575">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hteck 17">
            <a:extLst>
              <a:ext uri="{FF2B5EF4-FFF2-40B4-BE49-F238E27FC236}">
                <a16:creationId xmlns:a16="http://schemas.microsoft.com/office/drawing/2014/main" id="{9A6181AC-4D32-47A1-9F1C-BC10E4FA687E}"/>
              </a:ext>
            </a:extLst>
          </p:cNvPr>
          <p:cNvSpPr/>
          <p:nvPr/>
        </p:nvSpPr>
        <p:spPr>
          <a:xfrm>
            <a:off x="9939863" y="4428608"/>
            <a:ext cx="1450261" cy="99005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a:ln>
                  <a:noFill/>
                </a:ln>
                <a:solidFill>
                  <a:prstClr val="black"/>
                </a:solidFill>
                <a:effectLst/>
                <a:uLnTx/>
                <a:uFillTx/>
                <a:latin typeface="Calibri"/>
                <a:ea typeface="+mn-ea"/>
                <a:cs typeface="+mn-cs"/>
              </a:rPr>
              <a:t>UF MU (9 EC)</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600">
                <a:solidFill>
                  <a:prstClr val="black"/>
                </a:solidFill>
                <a:latin typeface="Calibri"/>
              </a:rPr>
              <a:t>UF IMG (9 EC)</a:t>
            </a:r>
            <a:endParaRPr kumimoji="0" lang="de-AT" sz="1600" b="0" i="0" u="none" strike="noStrike" kern="1200" cap="none" spc="0" normalizeH="0" baseline="0" noProof="0">
              <a:ln>
                <a:noFill/>
              </a:ln>
              <a:solidFill>
                <a:prstClr val="black"/>
              </a:solidFill>
              <a:effectLst/>
              <a:uLnTx/>
              <a:uFillTx/>
              <a:latin typeface="Calibri"/>
              <a:ea typeface="+mn-ea"/>
              <a:cs typeface="+mn-cs"/>
            </a:endParaRPr>
          </a:p>
        </p:txBody>
      </p:sp>
      <p:sp>
        <p:nvSpPr>
          <p:cNvPr id="14" name="Rechteck 13">
            <a:extLst>
              <a:ext uri="{FF2B5EF4-FFF2-40B4-BE49-F238E27FC236}">
                <a16:creationId xmlns:a16="http://schemas.microsoft.com/office/drawing/2014/main" id="{3964FB25-9DB5-486B-AE63-1638B17EC4DF}"/>
              </a:ext>
            </a:extLst>
          </p:cNvPr>
          <p:cNvSpPr/>
          <p:nvPr/>
        </p:nvSpPr>
        <p:spPr>
          <a:xfrm>
            <a:off x="9910392" y="2040573"/>
            <a:ext cx="1552829" cy="212598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600" b="1">
                <a:solidFill>
                  <a:prstClr val="black"/>
                </a:solidFill>
                <a:latin typeface="Calibri"/>
              </a:rPr>
              <a:t>Praxissemester </a:t>
            </a:r>
            <a:r>
              <a:rPr kumimoji="0" lang="de-AT" sz="1600" b="1" i="0" u="none" strike="noStrike" kern="1200" cap="none" spc="0" normalizeH="0" baseline="0" noProof="0">
                <a:ln>
                  <a:noFill/>
                </a:ln>
                <a:solidFill>
                  <a:prstClr val="black"/>
                </a:solidFill>
                <a:effectLst/>
                <a:uLnTx/>
                <a:uFillTx/>
                <a:latin typeface="Calibri"/>
                <a:ea typeface="+mn-ea"/>
                <a:cs typeface="+mn-cs"/>
              </a:rPr>
              <a:t>2. Teil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 (8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450" b="0" i="0" u="none" strike="noStrike" kern="1200" cap="none" spc="0" normalizeH="0" baseline="0" noProof="0">
                <a:ln>
                  <a:noFill/>
                </a:ln>
                <a:solidFill>
                  <a:prstClr val="black"/>
                </a:solidFill>
                <a:effectLst/>
                <a:uLnTx/>
                <a:uFillTx/>
                <a:latin typeface="Calibri"/>
                <a:ea typeface="+mn-ea"/>
                <a:cs typeface="+mn-cs"/>
              </a:rPr>
              <a:t>PPS UF MU (2 EC)</a:t>
            </a:r>
            <a:br>
              <a:rPr kumimoji="0" lang="de-AT" sz="1450" b="0" i="0" u="none" strike="noStrike" kern="1200" cap="none" spc="0" normalizeH="0" baseline="0" noProof="0">
                <a:ln>
                  <a:noFill/>
                </a:ln>
                <a:solidFill>
                  <a:prstClr val="black"/>
                </a:solidFill>
                <a:effectLst/>
                <a:uLnTx/>
                <a:uFillTx/>
                <a:latin typeface="Calibri"/>
                <a:ea typeface="+mn-ea"/>
                <a:cs typeface="+mn-cs"/>
              </a:rPr>
            </a:br>
            <a:r>
              <a:rPr kumimoji="0" lang="de-AT" sz="1450" b="0" i="0" u="none" strike="noStrike" kern="1200" cap="none" spc="0" normalizeH="0" baseline="0" noProof="0">
                <a:ln>
                  <a:noFill/>
                </a:ln>
                <a:solidFill>
                  <a:prstClr val="black"/>
                </a:solidFill>
                <a:effectLst/>
                <a:uLnTx/>
                <a:uFillTx/>
                <a:latin typeface="Calibri"/>
                <a:ea typeface="+mn-ea"/>
                <a:cs typeface="+mn-cs"/>
              </a:rPr>
              <a:t>FD BGLV UF MU </a:t>
            </a:r>
            <a:br>
              <a:rPr kumimoji="0" lang="de-AT" sz="1450" b="0" i="0" u="none" strike="noStrike" kern="1200" cap="none" spc="0" normalizeH="0" baseline="0" noProof="0">
                <a:ln>
                  <a:noFill/>
                </a:ln>
                <a:solidFill>
                  <a:prstClr val="black"/>
                </a:solidFill>
                <a:effectLst/>
                <a:uLnTx/>
                <a:uFillTx/>
                <a:latin typeface="Calibri"/>
                <a:ea typeface="+mn-ea"/>
                <a:cs typeface="+mn-cs"/>
              </a:rPr>
            </a:br>
            <a:r>
              <a:rPr kumimoji="0" lang="de-AT" sz="1450" b="0" i="0" u="none" strike="noStrike" kern="1200" cap="none" spc="0" normalizeH="0" baseline="0" noProof="0">
                <a:ln>
                  <a:noFill/>
                </a:ln>
                <a:solidFill>
                  <a:prstClr val="black"/>
                </a:solidFill>
                <a:effectLst/>
                <a:uLnTx/>
                <a:uFillTx/>
                <a:latin typeface="Calibri"/>
                <a:ea typeface="+mn-ea"/>
                <a:cs typeface="+mn-cs"/>
              </a:rPr>
              <a:t>(2 EC)</a:t>
            </a: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de-AT" sz="1450" b="0" i="0" u="none" strike="noStrike" kern="1200" cap="none" spc="0" normalizeH="0" baseline="0" noProof="0">
                <a:ln>
                  <a:noFill/>
                </a:ln>
                <a:solidFill>
                  <a:prstClr val="black"/>
                </a:solidFill>
                <a:effectLst/>
                <a:uLnTx/>
                <a:uFillTx/>
                <a:latin typeface="Calibri"/>
                <a:ea typeface="+mn-ea"/>
                <a:cs typeface="+mn-cs"/>
              </a:rPr>
              <a:t>PPS UF IMU (2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450" b="0" i="0" u="none" strike="noStrike" kern="1200" cap="none" spc="0" normalizeH="0" baseline="0" noProof="0">
                <a:ln>
                  <a:noFill/>
                </a:ln>
                <a:solidFill>
                  <a:prstClr val="black"/>
                </a:solidFill>
                <a:effectLst/>
                <a:uLnTx/>
                <a:uFillTx/>
                <a:latin typeface="Calibri"/>
                <a:ea typeface="+mn-ea"/>
                <a:cs typeface="+mn-cs"/>
              </a:rPr>
              <a:t>FD BGLV UF IMG (2 EC)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hteck 18">
            <a:extLst>
              <a:ext uri="{FF2B5EF4-FFF2-40B4-BE49-F238E27FC236}">
                <a16:creationId xmlns:a16="http://schemas.microsoft.com/office/drawing/2014/main" id="{99C7D23C-B3E7-449C-B116-F5DFE68D1C1E}"/>
              </a:ext>
            </a:extLst>
          </p:cNvPr>
          <p:cNvSpPr/>
          <p:nvPr/>
        </p:nvSpPr>
        <p:spPr>
          <a:xfrm>
            <a:off x="8078323" y="2040573"/>
            <a:ext cx="1552829" cy="212598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1" i="0" u="none" strike="noStrike" kern="1200" cap="none" spc="0" normalizeH="0" baseline="0" noProof="0">
                <a:ln>
                  <a:noFill/>
                </a:ln>
                <a:solidFill>
                  <a:prstClr val="black"/>
                </a:solidFill>
                <a:effectLst/>
                <a:uLnTx/>
                <a:uFillTx/>
                <a:latin typeface="Calibri"/>
                <a:ea typeface="+mn-ea"/>
                <a:cs typeface="+mn-cs"/>
              </a:rPr>
              <a:t>Praxissemester 1. Teil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 (8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450" b="0" i="0" u="none" strike="noStrike" kern="1200" cap="none" spc="0" normalizeH="0" baseline="0" noProof="0">
                <a:ln>
                  <a:noFill/>
                </a:ln>
                <a:solidFill>
                  <a:prstClr val="black"/>
                </a:solidFill>
                <a:effectLst/>
                <a:uLnTx/>
                <a:uFillTx/>
                <a:latin typeface="Calibri"/>
                <a:ea typeface="+mn-ea"/>
                <a:cs typeface="+mn-cs"/>
              </a:rPr>
              <a:t>PPS UF MU (2 EC)</a:t>
            </a:r>
            <a:br>
              <a:rPr kumimoji="0" lang="de-AT" sz="1450" b="0" i="0" u="none" strike="noStrike" kern="1200" cap="none" spc="0" normalizeH="0" baseline="0" noProof="0">
                <a:ln>
                  <a:noFill/>
                </a:ln>
                <a:solidFill>
                  <a:prstClr val="black"/>
                </a:solidFill>
                <a:effectLst/>
                <a:uLnTx/>
                <a:uFillTx/>
                <a:latin typeface="Calibri"/>
                <a:ea typeface="+mn-ea"/>
                <a:cs typeface="+mn-cs"/>
              </a:rPr>
            </a:br>
            <a:r>
              <a:rPr kumimoji="0" lang="de-AT" sz="1450" b="0" i="0" u="none" strike="noStrike" kern="1200" cap="none" spc="0" normalizeH="0" baseline="0" noProof="0">
                <a:ln>
                  <a:noFill/>
                </a:ln>
                <a:solidFill>
                  <a:prstClr val="black"/>
                </a:solidFill>
                <a:effectLst/>
                <a:uLnTx/>
                <a:uFillTx/>
                <a:latin typeface="Calibri"/>
                <a:ea typeface="+mn-ea"/>
                <a:cs typeface="+mn-cs"/>
              </a:rPr>
              <a:t>FD BGLV UF MU </a:t>
            </a:r>
            <a:br>
              <a:rPr kumimoji="0" lang="de-AT" sz="1450" b="0" i="0" u="none" strike="noStrike" kern="1200" cap="none" spc="0" normalizeH="0" baseline="0" noProof="0">
                <a:ln>
                  <a:noFill/>
                </a:ln>
                <a:solidFill>
                  <a:prstClr val="black"/>
                </a:solidFill>
                <a:effectLst/>
                <a:uLnTx/>
                <a:uFillTx/>
                <a:latin typeface="Calibri"/>
                <a:ea typeface="+mn-ea"/>
                <a:cs typeface="+mn-cs"/>
              </a:rPr>
            </a:br>
            <a:r>
              <a:rPr kumimoji="0" lang="de-AT" sz="1450" b="0" i="0" u="none" strike="noStrike" kern="1200" cap="none" spc="0" normalizeH="0" baseline="0" noProof="0">
                <a:ln>
                  <a:noFill/>
                </a:ln>
                <a:solidFill>
                  <a:prstClr val="black"/>
                </a:solidFill>
                <a:effectLst/>
                <a:uLnTx/>
                <a:uFillTx/>
                <a:latin typeface="Calibri"/>
                <a:ea typeface="+mn-ea"/>
                <a:cs typeface="+mn-cs"/>
              </a:rPr>
              <a:t>(2 EC)</a:t>
            </a: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de-AT" sz="1450" b="0" i="0" u="none" strike="noStrike" kern="1200" cap="none" spc="0" normalizeH="0" baseline="0" noProof="0">
                <a:ln>
                  <a:noFill/>
                </a:ln>
                <a:solidFill>
                  <a:prstClr val="black"/>
                </a:solidFill>
                <a:effectLst/>
                <a:uLnTx/>
                <a:uFillTx/>
                <a:latin typeface="Calibri"/>
                <a:ea typeface="+mn-ea"/>
                <a:cs typeface="+mn-cs"/>
              </a:rPr>
              <a:t>PPS UF IMG (2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450" b="0" i="0" u="none" strike="noStrike" kern="1200" cap="none" spc="0" normalizeH="0" baseline="0" noProof="0">
                <a:ln>
                  <a:noFill/>
                </a:ln>
                <a:solidFill>
                  <a:prstClr val="black"/>
                </a:solidFill>
                <a:effectLst/>
                <a:uLnTx/>
                <a:uFillTx/>
                <a:latin typeface="Calibri"/>
                <a:ea typeface="+mn-ea"/>
                <a:cs typeface="+mn-cs"/>
              </a:rPr>
              <a:t>FD BGLV UF IMG (2 EC)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hteck 12">
            <a:extLst>
              <a:ext uri="{FF2B5EF4-FFF2-40B4-BE49-F238E27FC236}">
                <a16:creationId xmlns:a16="http://schemas.microsoft.com/office/drawing/2014/main" id="{5ED21E38-776F-4F3C-9EE6-3FADD5DAB9B2}"/>
              </a:ext>
            </a:extLst>
          </p:cNvPr>
          <p:cNvSpPr/>
          <p:nvPr/>
        </p:nvSpPr>
        <p:spPr>
          <a:xfrm>
            <a:off x="9923359" y="1151467"/>
            <a:ext cx="1539862" cy="63551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a:ln>
                  <a:noFill/>
                </a:ln>
                <a:solidFill>
                  <a:prstClr val="black"/>
                </a:solidFill>
                <a:effectLst/>
                <a:uLnTx/>
                <a:uFillTx/>
                <a:latin typeface="Calibri"/>
                <a:ea typeface="+mn-ea"/>
                <a:cs typeface="+mn-cs"/>
              </a:rPr>
              <a:t>BA 4 EC</a:t>
            </a:r>
          </a:p>
        </p:txBody>
      </p:sp>
      <p:sp>
        <p:nvSpPr>
          <p:cNvPr id="3" name="Fußzeilenplatzhalter 2"/>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1224186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D23AA-29C6-A056-A707-0FE0DDC7BF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4B5F256-7769-AF76-F761-2939F3FAA549}"/>
              </a:ext>
            </a:extLst>
          </p:cNvPr>
          <p:cNvSpPr>
            <a:spLocks noGrp="1"/>
          </p:cNvSpPr>
          <p:nvPr>
            <p:ph type="title"/>
          </p:nvPr>
        </p:nvSpPr>
        <p:spPr/>
        <p:txBody>
          <a:bodyPr>
            <a:normAutofit fontScale="90000"/>
          </a:bodyPr>
          <a:lstStyle/>
          <a:p>
            <a:r>
              <a:rPr lang="de-DE" sz="3600">
                <a:latin typeface="Calibri"/>
                <a:ea typeface="Calibri"/>
                <a:cs typeface="Calibri"/>
              </a:rPr>
              <a:t>Das neue PPS-Konzept: Master</a:t>
            </a:r>
            <a:endParaRPr lang="de-DE" sz="3600"/>
          </a:p>
        </p:txBody>
      </p:sp>
      <p:sp>
        <p:nvSpPr>
          <p:cNvPr id="3" name="Inhaltsplatzhalter 2">
            <a:extLst>
              <a:ext uri="{FF2B5EF4-FFF2-40B4-BE49-F238E27FC236}">
                <a16:creationId xmlns:a16="http://schemas.microsoft.com/office/drawing/2014/main" id="{EBE29829-AD45-3AAC-B6CB-4C806B0FF106}"/>
              </a:ext>
            </a:extLst>
          </p:cNvPr>
          <p:cNvSpPr>
            <a:spLocks noGrp="1"/>
          </p:cNvSpPr>
          <p:nvPr>
            <p:ph idx="1"/>
          </p:nvPr>
        </p:nvSpPr>
        <p:spPr>
          <a:xfrm>
            <a:off x="413795" y="1718750"/>
            <a:ext cx="10515600" cy="541340"/>
          </a:xfrm>
        </p:spPr>
        <p:txBody>
          <a:bodyPr vert="horz" lIns="91440" tIns="45720" rIns="91440" bIns="45720" rtlCol="0" anchor="t">
            <a:noAutofit/>
          </a:bodyPr>
          <a:lstStyle/>
          <a:p>
            <a:pPr marL="0" indent="0" fontAlgn="base">
              <a:buNone/>
            </a:pPr>
            <a:r>
              <a:rPr lang="de-DE" sz="3000" b="1" i="0">
                <a:solidFill>
                  <a:schemeClr val="accent6">
                    <a:lumMod val="75000"/>
                  </a:schemeClr>
                </a:solidFill>
                <a:effectLst/>
                <a:latin typeface="Calibri"/>
                <a:ea typeface="Calibri"/>
                <a:cs typeface="Calibri"/>
              </a:rPr>
              <a:t>Bachelorstudium</a:t>
            </a:r>
            <a:r>
              <a:rPr lang="de-DE" sz="3000" b="1">
                <a:solidFill>
                  <a:schemeClr val="accent6">
                    <a:lumMod val="75000"/>
                  </a:schemeClr>
                </a:solidFill>
                <a:latin typeface="Calibri"/>
                <a:ea typeface="Calibri"/>
                <a:cs typeface="Calibri"/>
              </a:rPr>
              <a:t> – 20 EC</a:t>
            </a:r>
            <a:endParaRPr lang="en-US" sz="3000">
              <a:solidFill>
                <a:schemeClr val="accent6">
                  <a:lumMod val="75000"/>
                </a:schemeClr>
              </a:solidFill>
              <a:ea typeface="Calibri"/>
              <a:cs typeface="Calibri"/>
            </a:endParaRPr>
          </a:p>
          <a:p>
            <a:pPr marL="0" indent="0" fontAlgn="base">
              <a:buNone/>
            </a:pPr>
            <a:endParaRPr lang="de-DE" sz="4000" b="0" i="0">
              <a:solidFill>
                <a:srgbClr val="000000"/>
              </a:solidFill>
              <a:effectLst/>
              <a:latin typeface="Segoe UI" panose="020B0502040204020203" pitchFamily="34" charset="0"/>
              <a:ea typeface="Calibri"/>
              <a:cs typeface="Segoe UI" panose="020B0502040204020203" pitchFamily="34" charset="0"/>
            </a:endParaRPr>
          </a:p>
          <a:p>
            <a:pPr marL="457200" indent="-457200" algn="l" rtl="0">
              <a:buFont typeface="Calibri" panose="020B0604020202020204" pitchFamily="34" charset="0"/>
              <a:buChar char="-"/>
            </a:pPr>
            <a:endParaRPr lang="de" b="0" i="0">
              <a:solidFill>
                <a:srgbClr val="000000"/>
              </a:solidFill>
              <a:effectLst/>
              <a:latin typeface="Calibri" panose="020F0502020204030204"/>
              <a:ea typeface="Calibri" panose="020F0502020204030204"/>
              <a:cs typeface="Calibri" panose="020F0502020204030204"/>
            </a:endParaRPr>
          </a:p>
        </p:txBody>
      </p:sp>
      <p:graphicFrame>
        <p:nvGraphicFramePr>
          <p:cNvPr id="5" name="Table 4">
            <a:extLst>
              <a:ext uri="{FF2B5EF4-FFF2-40B4-BE49-F238E27FC236}">
                <a16:creationId xmlns:a16="http://schemas.microsoft.com/office/drawing/2014/main" id="{0EF7663C-EB2A-125C-03FA-529D36056333}"/>
              </a:ext>
            </a:extLst>
          </p:cNvPr>
          <p:cNvGraphicFramePr>
            <a:graphicFrameLocks noGrp="1"/>
          </p:cNvGraphicFramePr>
          <p:nvPr>
            <p:extLst>
              <p:ext uri="{D42A27DB-BD31-4B8C-83A1-F6EECF244321}">
                <p14:modId xmlns:p14="http://schemas.microsoft.com/office/powerpoint/2010/main" val="105352208"/>
              </p:ext>
            </p:extLst>
          </p:nvPr>
        </p:nvGraphicFramePr>
        <p:xfrm>
          <a:off x="511215" y="2141316"/>
          <a:ext cx="11277060" cy="2085890"/>
        </p:xfrm>
        <a:graphic>
          <a:graphicData uri="http://schemas.openxmlformats.org/drawingml/2006/table">
            <a:tbl>
              <a:tblPr firstRow="1" bandRow="1">
                <a:tableStyleId>{5C22544A-7EE6-4342-B048-85BDC9FD1C3A}</a:tableStyleId>
              </a:tblPr>
              <a:tblGrid>
                <a:gridCol w="3623041">
                  <a:extLst>
                    <a:ext uri="{9D8B030D-6E8A-4147-A177-3AD203B41FA5}">
                      <a16:colId xmlns:a16="http://schemas.microsoft.com/office/drawing/2014/main" val="2158013014"/>
                    </a:ext>
                  </a:extLst>
                </a:gridCol>
                <a:gridCol w="6364016">
                  <a:extLst>
                    <a:ext uri="{9D8B030D-6E8A-4147-A177-3AD203B41FA5}">
                      <a16:colId xmlns:a16="http://schemas.microsoft.com/office/drawing/2014/main" val="857258247"/>
                    </a:ext>
                  </a:extLst>
                </a:gridCol>
                <a:gridCol w="1290003">
                  <a:extLst>
                    <a:ext uri="{9D8B030D-6E8A-4147-A177-3AD203B41FA5}">
                      <a16:colId xmlns:a16="http://schemas.microsoft.com/office/drawing/2014/main" val="1104378055"/>
                    </a:ext>
                  </a:extLst>
                </a:gridCol>
              </a:tblGrid>
              <a:tr h="508366">
                <a:tc>
                  <a:txBody>
                    <a:bodyPr/>
                    <a:lstStyle/>
                    <a:p>
                      <a:pPr>
                        <a:spcAft>
                          <a:spcPts val="800"/>
                        </a:spcAft>
                      </a:pPr>
                      <a:r>
                        <a:rPr lang="en-US" sz="2200" err="1"/>
                        <a:t>Praktikum</a:t>
                      </a:r>
                      <a:endParaRPr lang="en-US" sz="2200"/>
                    </a:p>
                  </a:txBody>
                  <a:tcPr/>
                </a:tc>
                <a:tc>
                  <a:txBody>
                    <a:bodyPr/>
                    <a:lstStyle/>
                    <a:p>
                      <a:pPr>
                        <a:spcAft>
                          <a:spcPts val="800"/>
                        </a:spcAft>
                      </a:pPr>
                      <a:r>
                        <a:rPr lang="en-US" sz="2200"/>
                        <a:t>Begleitlehrveranstaltung</a:t>
                      </a:r>
                    </a:p>
                  </a:txBody>
                  <a:tcPr/>
                </a:tc>
                <a:tc>
                  <a:txBody>
                    <a:bodyPr/>
                    <a:lstStyle/>
                    <a:p>
                      <a:pPr lvl="0" algn="ctr">
                        <a:spcAft>
                          <a:spcPts val="800"/>
                        </a:spcAft>
                        <a:buNone/>
                      </a:pPr>
                      <a:r>
                        <a:rPr lang="en-US" sz="2200"/>
                        <a:t>Semester</a:t>
                      </a:r>
                    </a:p>
                  </a:txBody>
                  <a:tcPr/>
                </a:tc>
                <a:extLst>
                  <a:ext uri="{0D108BD9-81ED-4DB2-BD59-A6C34878D82A}">
                    <a16:rowId xmlns:a16="http://schemas.microsoft.com/office/drawing/2014/main" val="3221199121"/>
                  </a:ext>
                </a:extLst>
              </a:tr>
              <a:tr h="678188">
                <a:tc>
                  <a:txBody>
                    <a:bodyPr/>
                    <a:lstStyle/>
                    <a:p>
                      <a:pPr lvl="0">
                        <a:buNone/>
                      </a:pPr>
                      <a:r>
                        <a:rPr lang="en-US" sz="2200" err="1"/>
                        <a:t>Orientierungspraktikum</a:t>
                      </a:r>
                      <a:r>
                        <a:rPr lang="en-US" sz="2200"/>
                        <a:t> (2 EC)</a:t>
                      </a:r>
                    </a:p>
                  </a:txBody>
                  <a:tcPr/>
                </a:tc>
                <a:tc>
                  <a:txBody>
                    <a:bodyPr/>
                    <a:lstStyle/>
                    <a:p>
                      <a:pPr lvl="0">
                        <a:buNone/>
                      </a:pPr>
                      <a:r>
                        <a:rPr lang="en-US" sz="2200"/>
                        <a:t>Begleitlehrveranstaltung </a:t>
                      </a:r>
                      <a:r>
                        <a:rPr lang="en-US" sz="2200" err="1"/>
                        <a:t>zum</a:t>
                      </a:r>
                      <a:r>
                        <a:rPr lang="en-US" sz="2200"/>
                        <a:t> OP (2 EC)</a:t>
                      </a:r>
                    </a:p>
                  </a:txBody>
                  <a:tcPr/>
                </a:tc>
                <a:tc>
                  <a:txBody>
                    <a:bodyPr/>
                    <a:lstStyle/>
                    <a:p>
                      <a:pPr lvl="0" algn="ctr">
                        <a:buNone/>
                      </a:pPr>
                      <a:r>
                        <a:rPr lang="en-US" sz="2200"/>
                        <a:t>2</a:t>
                      </a:r>
                    </a:p>
                  </a:txBody>
                  <a:tcPr/>
                </a:tc>
                <a:extLst>
                  <a:ext uri="{0D108BD9-81ED-4DB2-BD59-A6C34878D82A}">
                    <a16:rowId xmlns:a16="http://schemas.microsoft.com/office/drawing/2014/main" val="3021464283"/>
                  </a:ext>
                </a:extLst>
              </a:tr>
              <a:tr h="899336">
                <a:tc>
                  <a:txBody>
                    <a:bodyPr/>
                    <a:lstStyle/>
                    <a:p>
                      <a:pPr marL="0" lvl="0" algn="l" rtl="0" eaLnBrk="1" latinLnBrk="0" hangingPunct="1">
                        <a:spcBef>
                          <a:spcPts val="800"/>
                        </a:spcBef>
                        <a:spcAft>
                          <a:spcPts val="600"/>
                        </a:spcAft>
                        <a:buNone/>
                      </a:pPr>
                      <a:r>
                        <a:rPr lang="en-US" sz="2200" kern="1200" err="1">
                          <a:solidFill>
                            <a:schemeClr val="dk1"/>
                          </a:solidFill>
                          <a:latin typeface="+mn-lt"/>
                          <a:ea typeface="+mn-ea"/>
                          <a:cs typeface="+mn-cs"/>
                        </a:rPr>
                        <a:t>Fachpraktikum</a:t>
                      </a:r>
                      <a:r>
                        <a:rPr lang="en-US" sz="2200" kern="1200">
                          <a:solidFill>
                            <a:schemeClr val="dk1"/>
                          </a:solidFill>
                          <a:latin typeface="+mn-lt"/>
                          <a:ea typeface="+mn-ea"/>
                          <a:cs typeface="+mn-cs"/>
                        </a:rPr>
                        <a:t> Fach A (4 EC) </a:t>
                      </a:r>
                      <a:endParaRPr lang="en-US"/>
                    </a:p>
                    <a:p>
                      <a:pPr marL="0" lvl="0" algn="l" defTabSz="914400">
                        <a:spcBef>
                          <a:spcPts val="0"/>
                        </a:spcBef>
                        <a:spcAft>
                          <a:spcPts val="800"/>
                        </a:spcAft>
                        <a:buNone/>
                      </a:pPr>
                      <a:r>
                        <a:rPr lang="en-US" sz="2200" kern="1200" err="1">
                          <a:solidFill>
                            <a:schemeClr val="dk1"/>
                          </a:solidFill>
                          <a:latin typeface="+mn-lt"/>
                          <a:ea typeface="+mn-ea"/>
                          <a:cs typeface="+mn-cs"/>
                        </a:rPr>
                        <a:t>Fachpraktikum</a:t>
                      </a:r>
                      <a:r>
                        <a:rPr lang="en-US" sz="2200" kern="1200">
                          <a:solidFill>
                            <a:schemeClr val="dk1"/>
                          </a:solidFill>
                          <a:latin typeface="+mn-lt"/>
                          <a:ea typeface="+mn-ea"/>
                          <a:cs typeface="+mn-cs"/>
                        </a:rPr>
                        <a:t> Fach B (4 EC)</a:t>
                      </a:r>
                    </a:p>
                  </a:txBody>
                  <a:tcPr/>
                </a:tc>
                <a:tc>
                  <a:txBody>
                    <a:bodyPr/>
                    <a:lstStyle/>
                    <a:p>
                      <a:pPr lvl="0">
                        <a:spcAft>
                          <a:spcPts val="600"/>
                        </a:spcAft>
                        <a:buNone/>
                      </a:pPr>
                      <a:r>
                        <a:rPr lang="en-US" sz="2200" err="1"/>
                        <a:t>Fachdidaktische</a:t>
                      </a:r>
                      <a:r>
                        <a:rPr lang="en-US" sz="2200"/>
                        <a:t> Begleitlehrveranstaltung Fach A (4 EC)</a:t>
                      </a:r>
                    </a:p>
                    <a:p>
                      <a:pPr lvl="0">
                        <a:buNone/>
                      </a:pPr>
                      <a:r>
                        <a:rPr lang="en-US" sz="2200"/>
                        <a:t>F</a:t>
                      </a:r>
                      <a:r>
                        <a:rPr lang="en-US" sz="2200" b="0" i="0" u="none" strike="noStrike" noProof="0" err="1">
                          <a:solidFill>
                            <a:srgbClr val="000000"/>
                          </a:solidFill>
                          <a:latin typeface="Calibri"/>
                        </a:rPr>
                        <a:t>achdidaktische</a:t>
                      </a:r>
                      <a:r>
                        <a:rPr lang="en-US" sz="2200" b="0" i="0" u="none" strike="noStrike" noProof="0">
                          <a:solidFill>
                            <a:srgbClr val="000000"/>
                          </a:solidFill>
                          <a:latin typeface="Calibri"/>
                        </a:rPr>
                        <a:t> Begleitlehrveranstaltung Fach B (4 EC)</a:t>
                      </a:r>
                    </a:p>
                  </a:txBody>
                  <a:tcPr/>
                </a:tc>
                <a:tc>
                  <a:txBody>
                    <a:bodyPr/>
                    <a:lstStyle/>
                    <a:p>
                      <a:pPr lvl="0" algn="ctr">
                        <a:buNone/>
                      </a:pPr>
                      <a:r>
                        <a:rPr lang="en-US" sz="2200"/>
                        <a:t>5</a:t>
                      </a:r>
                    </a:p>
                  </a:txBody>
                  <a:tcPr anchor="ctr"/>
                </a:tc>
                <a:extLst>
                  <a:ext uri="{0D108BD9-81ED-4DB2-BD59-A6C34878D82A}">
                    <a16:rowId xmlns:a16="http://schemas.microsoft.com/office/drawing/2014/main" val="4245380159"/>
                  </a:ext>
                </a:extLst>
              </a:tr>
            </a:tbl>
          </a:graphicData>
        </a:graphic>
      </p:graphicFrame>
      <p:sp>
        <p:nvSpPr>
          <p:cNvPr id="7" name="Inhaltsplatzhalter 2">
            <a:extLst>
              <a:ext uri="{FF2B5EF4-FFF2-40B4-BE49-F238E27FC236}">
                <a16:creationId xmlns:a16="http://schemas.microsoft.com/office/drawing/2014/main" id="{FBA1644C-DEE6-6E84-E153-6EC810BE00B6}"/>
              </a:ext>
            </a:extLst>
          </p:cNvPr>
          <p:cNvSpPr txBox="1">
            <a:spLocks/>
          </p:cNvSpPr>
          <p:nvPr/>
        </p:nvSpPr>
        <p:spPr>
          <a:xfrm>
            <a:off x="411866" y="4600846"/>
            <a:ext cx="10515600" cy="3966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de-DE" sz="3000" b="1">
                <a:solidFill>
                  <a:schemeClr val="accent6">
                    <a:lumMod val="75000"/>
                  </a:schemeClr>
                </a:solidFill>
                <a:latin typeface="Calibri"/>
                <a:ea typeface="Calibri"/>
                <a:cs typeface="Calibri"/>
              </a:rPr>
              <a:t>Masterstudium – 10 EC</a:t>
            </a:r>
            <a:endParaRPr lang="en-US" sz="3000">
              <a:solidFill>
                <a:schemeClr val="accent6">
                  <a:lumMod val="75000"/>
                </a:schemeClr>
              </a:solidFill>
              <a:ea typeface="Calibri"/>
              <a:cs typeface="Calibri"/>
            </a:endParaRPr>
          </a:p>
          <a:p>
            <a:pPr marL="0" indent="0" fontAlgn="base">
              <a:buFont typeface="Arial" panose="020B0604020202020204" pitchFamily="34" charset="0"/>
              <a:buNone/>
            </a:pPr>
            <a:endParaRPr lang="de-DE" sz="4000">
              <a:solidFill>
                <a:srgbClr val="000000"/>
              </a:solidFill>
              <a:latin typeface="Segoe UI" panose="020B0502040204020203" pitchFamily="34" charset="0"/>
              <a:ea typeface="Calibri"/>
              <a:cs typeface="Segoe UI" panose="020B0502040204020203" pitchFamily="34" charset="0"/>
            </a:endParaRPr>
          </a:p>
          <a:p>
            <a:pPr marL="457200" indent="-457200">
              <a:buFont typeface="Calibri" panose="020B0604020202020204" pitchFamily="34" charset="0"/>
              <a:buChar char="-"/>
            </a:pPr>
            <a:endParaRPr lang="de">
              <a:solidFill>
                <a:srgbClr val="000000"/>
              </a:solidFill>
              <a:latin typeface="Calibri" panose="020F0502020204030204"/>
              <a:ea typeface="Calibri" panose="020F0502020204030204"/>
              <a:cs typeface="Calibri" panose="020F0502020204030204"/>
            </a:endParaRPr>
          </a:p>
        </p:txBody>
      </p:sp>
      <p:graphicFrame>
        <p:nvGraphicFramePr>
          <p:cNvPr id="8" name="Table 7">
            <a:extLst>
              <a:ext uri="{FF2B5EF4-FFF2-40B4-BE49-F238E27FC236}">
                <a16:creationId xmlns:a16="http://schemas.microsoft.com/office/drawing/2014/main" id="{179D00B0-C357-BE28-02ED-46B93C1FAEC5}"/>
              </a:ext>
            </a:extLst>
          </p:cNvPr>
          <p:cNvGraphicFramePr>
            <a:graphicFrameLocks noGrp="1"/>
          </p:cNvGraphicFramePr>
          <p:nvPr>
            <p:extLst>
              <p:ext uri="{D42A27DB-BD31-4B8C-83A1-F6EECF244321}">
                <p14:modId xmlns:p14="http://schemas.microsoft.com/office/powerpoint/2010/main" val="2320882135"/>
              </p:ext>
            </p:extLst>
          </p:nvPr>
        </p:nvGraphicFramePr>
        <p:xfrm>
          <a:off x="511214" y="5102506"/>
          <a:ext cx="11319395" cy="1357176"/>
        </p:xfrm>
        <a:graphic>
          <a:graphicData uri="http://schemas.openxmlformats.org/drawingml/2006/table">
            <a:tbl>
              <a:tblPr firstRow="1" bandRow="1">
                <a:tableStyleId>{5C22544A-7EE6-4342-B048-85BDC9FD1C3A}</a:tableStyleId>
              </a:tblPr>
              <a:tblGrid>
                <a:gridCol w="3598333">
                  <a:extLst>
                    <a:ext uri="{9D8B030D-6E8A-4147-A177-3AD203B41FA5}">
                      <a16:colId xmlns:a16="http://schemas.microsoft.com/office/drawing/2014/main" val="2158013014"/>
                    </a:ext>
                  </a:extLst>
                </a:gridCol>
                <a:gridCol w="6419759">
                  <a:extLst>
                    <a:ext uri="{9D8B030D-6E8A-4147-A177-3AD203B41FA5}">
                      <a16:colId xmlns:a16="http://schemas.microsoft.com/office/drawing/2014/main" val="857258247"/>
                    </a:ext>
                  </a:extLst>
                </a:gridCol>
                <a:gridCol w="1301303">
                  <a:extLst>
                    <a:ext uri="{9D8B030D-6E8A-4147-A177-3AD203B41FA5}">
                      <a16:colId xmlns:a16="http://schemas.microsoft.com/office/drawing/2014/main" val="1104378055"/>
                    </a:ext>
                  </a:extLst>
                </a:gridCol>
              </a:tblGrid>
              <a:tr h="518976">
                <a:tc>
                  <a:txBody>
                    <a:bodyPr/>
                    <a:lstStyle/>
                    <a:p>
                      <a:pPr>
                        <a:spcAft>
                          <a:spcPts val="800"/>
                        </a:spcAft>
                      </a:pPr>
                      <a:r>
                        <a:rPr lang="en-US" sz="2200" err="1"/>
                        <a:t>Praktikum</a:t>
                      </a:r>
                      <a:endParaRPr lang="en-US" sz="2200"/>
                    </a:p>
                  </a:txBody>
                  <a:tcPr/>
                </a:tc>
                <a:tc>
                  <a:txBody>
                    <a:bodyPr/>
                    <a:lstStyle/>
                    <a:p>
                      <a:pPr>
                        <a:spcAft>
                          <a:spcPts val="800"/>
                        </a:spcAft>
                      </a:pPr>
                      <a:r>
                        <a:rPr lang="en-US" sz="2200"/>
                        <a:t>Begleitlehrveranstaltung</a:t>
                      </a:r>
                    </a:p>
                  </a:txBody>
                  <a:tcPr/>
                </a:tc>
                <a:tc>
                  <a:txBody>
                    <a:bodyPr/>
                    <a:lstStyle/>
                    <a:p>
                      <a:pPr lvl="0" algn="ctr">
                        <a:spcAft>
                          <a:spcPts val="800"/>
                        </a:spcAft>
                        <a:buNone/>
                      </a:pPr>
                      <a:r>
                        <a:rPr lang="en-US" sz="2200"/>
                        <a:t>Semester</a:t>
                      </a:r>
                    </a:p>
                  </a:txBody>
                  <a:tcPr/>
                </a:tc>
                <a:extLst>
                  <a:ext uri="{0D108BD9-81ED-4DB2-BD59-A6C34878D82A}">
                    <a16:rowId xmlns:a16="http://schemas.microsoft.com/office/drawing/2014/main" val="3221199121"/>
                  </a:ext>
                </a:extLst>
              </a:tr>
              <a:tr h="678188">
                <a:tc>
                  <a:txBody>
                    <a:bodyPr/>
                    <a:lstStyle/>
                    <a:p>
                      <a:pPr lvl="0">
                        <a:spcAft>
                          <a:spcPts val="600"/>
                        </a:spcAft>
                        <a:buNone/>
                      </a:pPr>
                      <a:r>
                        <a:rPr lang="en-US" sz="2200" err="1"/>
                        <a:t>Fachpraktikum</a:t>
                      </a:r>
                      <a:r>
                        <a:rPr lang="en-US" sz="2200"/>
                        <a:t> Fach A (3 EC)</a:t>
                      </a:r>
                    </a:p>
                    <a:p>
                      <a:pPr lvl="0">
                        <a:buNone/>
                      </a:pPr>
                      <a:r>
                        <a:rPr lang="en-US" sz="2200" err="1"/>
                        <a:t>Fachpraktikum</a:t>
                      </a:r>
                      <a:r>
                        <a:rPr lang="en-US" sz="2200"/>
                        <a:t> Fach B (3 EC)</a:t>
                      </a:r>
                    </a:p>
                  </a:txBody>
                  <a:tcPr/>
                </a:tc>
                <a:tc>
                  <a:txBody>
                    <a:bodyPr/>
                    <a:lstStyle/>
                    <a:p>
                      <a:pPr lvl="0">
                        <a:spcAft>
                          <a:spcPts val="600"/>
                        </a:spcAft>
                        <a:buNone/>
                      </a:pPr>
                      <a:r>
                        <a:rPr lang="en-US" sz="2200" err="1"/>
                        <a:t>F</a:t>
                      </a:r>
                      <a:r>
                        <a:rPr lang="en-US" sz="2200" b="0" i="0" u="none" strike="noStrike" noProof="0" err="1">
                          <a:solidFill>
                            <a:srgbClr val="000000"/>
                          </a:solidFill>
                          <a:latin typeface="Calibri"/>
                        </a:rPr>
                        <a:t>achdidaktische</a:t>
                      </a:r>
                      <a:r>
                        <a:rPr lang="en-US" sz="2200" b="0" i="0" u="none" strike="noStrike" noProof="0">
                          <a:solidFill>
                            <a:srgbClr val="000000"/>
                          </a:solidFill>
                          <a:latin typeface="Calibri"/>
                        </a:rPr>
                        <a:t> </a:t>
                      </a:r>
                      <a:r>
                        <a:rPr lang="de-AT" sz="2200">
                          <a:solidFill>
                            <a:schemeClr val="tx1"/>
                          </a:solidFill>
                        </a:rPr>
                        <a:t>Begleit-LV </a:t>
                      </a:r>
                      <a:r>
                        <a:rPr lang="en-US" sz="2200" b="0" i="0" u="none" strike="noStrike" noProof="0">
                          <a:solidFill>
                            <a:srgbClr val="000000"/>
                          </a:solidFill>
                          <a:latin typeface="Calibri"/>
                        </a:rPr>
                        <a:t>Fach A (2 EC)</a:t>
                      </a:r>
                    </a:p>
                    <a:p>
                      <a:pPr lvl="0">
                        <a:buNone/>
                      </a:pPr>
                      <a:r>
                        <a:rPr lang="en-US" sz="2200" b="0" i="0" u="none" strike="noStrike" noProof="0" err="1">
                          <a:solidFill>
                            <a:srgbClr val="000000"/>
                          </a:solidFill>
                          <a:latin typeface="Calibri"/>
                        </a:rPr>
                        <a:t>Fachdidaktische</a:t>
                      </a:r>
                      <a:r>
                        <a:rPr lang="en-US" sz="2200" b="0" i="0" u="none" strike="noStrike" noProof="0">
                          <a:solidFill>
                            <a:srgbClr val="000000"/>
                          </a:solidFill>
                          <a:latin typeface="Calibri"/>
                        </a:rPr>
                        <a:t> Begleit-LV Fach B (2 EC)</a:t>
                      </a:r>
                      <a:endParaRPr lang="en-US" sz="2200"/>
                    </a:p>
                  </a:txBody>
                  <a:tcPr/>
                </a:tc>
                <a:tc>
                  <a:txBody>
                    <a:bodyPr/>
                    <a:lstStyle/>
                    <a:p>
                      <a:pPr lvl="0" algn="ctr">
                        <a:buNone/>
                      </a:pPr>
                      <a:r>
                        <a:rPr lang="en-US" sz="2200"/>
                        <a:t>2</a:t>
                      </a:r>
                    </a:p>
                  </a:txBody>
                  <a:tcPr anchor="ctr"/>
                </a:tc>
                <a:extLst>
                  <a:ext uri="{0D108BD9-81ED-4DB2-BD59-A6C34878D82A}">
                    <a16:rowId xmlns:a16="http://schemas.microsoft.com/office/drawing/2014/main" val="3021464283"/>
                  </a:ext>
                </a:extLst>
              </a:tr>
            </a:tbl>
          </a:graphicData>
        </a:graphic>
      </p:graphicFrame>
      <p:sp>
        <p:nvSpPr>
          <p:cNvPr id="4" name="Fußzeilenplatzhalter 3"/>
          <p:cNvSpPr>
            <a:spLocks noGrp="1"/>
          </p:cNvSpPr>
          <p:nvPr>
            <p:ph type="ftr" sz="quarter" idx="3"/>
          </p:nvPr>
        </p:nvSpPr>
        <p:spPr>
          <a:xfrm>
            <a:off x="1559831" y="6492875"/>
            <a:ext cx="8597069" cy="365125"/>
          </a:xfrm>
        </p:spPr>
        <p:txBody>
          <a:bodyPr/>
          <a:lstStyle/>
          <a:p>
            <a:r>
              <a:rPr lang="de-DE"/>
              <a:t>Informationen mit Stand vom 10.12.2025 auf Basis des Curriculum-Entwurfs - vorbehaltlich allfälliger Änderungen!</a:t>
            </a:r>
            <a:endParaRPr lang="en-AT"/>
          </a:p>
        </p:txBody>
      </p:sp>
      <p:sp>
        <p:nvSpPr>
          <p:cNvPr id="9" name="Rechteck 8">
            <a:extLst>
              <a:ext uri="{FF2B5EF4-FFF2-40B4-BE49-F238E27FC236}">
                <a16:creationId xmlns:a16="http://schemas.microsoft.com/office/drawing/2014/main" id="{9A5EDC37-1B5A-4E52-9EE4-944412F581D7}"/>
              </a:ext>
            </a:extLst>
          </p:cNvPr>
          <p:cNvSpPr/>
          <p:nvPr/>
        </p:nvSpPr>
        <p:spPr>
          <a:xfrm>
            <a:off x="290627" y="1716037"/>
            <a:ext cx="11718235" cy="277980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50874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C15A-CC23-E513-9FDA-6C3391F686CA}"/>
              </a:ext>
            </a:extLst>
          </p:cNvPr>
          <p:cNvSpPr>
            <a:spLocks noGrp="1"/>
          </p:cNvSpPr>
          <p:nvPr>
            <p:ph type="title"/>
          </p:nvPr>
        </p:nvSpPr>
        <p:spPr/>
        <p:txBody>
          <a:bodyPr>
            <a:normAutofit fontScale="90000"/>
          </a:bodyPr>
          <a:lstStyle/>
          <a:p>
            <a:r>
              <a:rPr lang="de-AT" sz="3200">
                <a:solidFill>
                  <a:srgbClr val="002060"/>
                </a:solidFill>
              </a:rPr>
              <a:t>EC-Verteilung Masterstudium NEU</a:t>
            </a:r>
            <a:endParaRPr lang="en-US" sz="3200">
              <a:solidFill>
                <a:srgbClr val="002060"/>
              </a:solidFill>
            </a:endParaRPr>
          </a:p>
        </p:txBody>
      </p:sp>
      <p:sp>
        <p:nvSpPr>
          <p:cNvPr id="5" name="Rectangle 1">
            <a:extLst>
              <a:ext uri="{FF2B5EF4-FFF2-40B4-BE49-F238E27FC236}">
                <a16:creationId xmlns:a16="http://schemas.microsoft.com/office/drawing/2014/main" id="{A0941F49-419A-47B6-753A-DC5D3FB83A89}"/>
              </a:ext>
            </a:extLst>
          </p:cNvPr>
          <p:cNvSpPr>
            <a:spLocks noChangeArrowheads="1"/>
          </p:cNvSpPr>
          <p:nvPr/>
        </p:nvSpPr>
        <p:spPr bwMode="auto">
          <a:xfrm>
            <a:off x="0" y="-353943"/>
            <a:ext cx="2199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venir Next LT Pro" panose="020B0504020202020204" pitchFamily="34" charset="77"/>
              </a:rPr>
              <a:t> </a:t>
            </a:r>
            <a:endParaRPr kumimoji="0" lang="en-US" altLang="en-US" sz="1000" b="0" i="0" u="none" strike="noStrike" cap="none" normalizeH="0" baseline="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venir Next LT Pro" panose="020B0504020202020204" pitchFamily="34" charset="77"/>
              </a:rPr>
              <a:t> </a:t>
            </a:r>
            <a:endParaRPr kumimoji="0" lang="en-US" altLang="en-US" sz="1800" b="0" i="0" u="none" strike="noStrike" cap="none" normalizeH="0" baseline="0">
              <a:ln>
                <a:noFill/>
              </a:ln>
              <a:solidFill>
                <a:schemeClr val="tx1"/>
              </a:solidFill>
              <a:effectLst/>
              <a:latin typeface="Calibri" panose="020F0502020204030204" pitchFamily="34" charset="0"/>
            </a:endParaRPr>
          </a:p>
        </p:txBody>
      </p:sp>
      <p:graphicFrame>
        <p:nvGraphicFramePr>
          <p:cNvPr id="8" name="Tabelle 7">
            <a:extLst>
              <a:ext uri="{FF2B5EF4-FFF2-40B4-BE49-F238E27FC236}">
                <a16:creationId xmlns:a16="http://schemas.microsoft.com/office/drawing/2014/main" id="{E5389C5D-BFEC-441D-8A85-55251B04AEFB}"/>
              </a:ext>
            </a:extLst>
          </p:cNvPr>
          <p:cNvGraphicFramePr>
            <a:graphicFrameLocks noGrp="1"/>
          </p:cNvGraphicFramePr>
          <p:nvPr>
            <p:extLst>
              <p:ext uri="{D42A27DB-BD31-4B8C-83A1-F6EECF244321}">
                <p14:modId xmlns:p14="http://schemas.microsoft.com/office/powerpoint/2010/main" val="2812668802"/>
              </p:ext>
            </p:extLst>
          </p:nvPr>
        </p:nvGraphicFramePr>
        <p:xfrm>
          <a:off x="496979" y="1780086"/>
          <a:ext cx="10751990" cy="3200400"/>
        </p:xfrm>
        <a:graphic>
          <a:graphicData uri="http://schemas.openxmlformats.org/drawingml/2006/table">
            <a:tbl>
              <a:tblPr>
                <a:tableStyleId>{616DA210-FB5B-4158-B5E0-FEB733F419BA}</a:tableStyleId>
              </a:tblPr>
              <a:tblGrid>
                <a:gridCol w="6914841">
                  <a:extLst>
                    <a:ext uri="{9D8B030D-6E8A-4147-A177-3AD203B41FA5}">
                      <a16:colId xmlns:a16="http://schemas.microsoft.com/office/drawing/2014/main" val="3273069712"/>
                    </a:ext>
                  </a:extLst>
                </a:gridCol>
                <a:gridCol w="1207354">
                  <a:extLst>
                    <a:ext uri="{9D8B030D-6E8A-4147-A177-3AD203B41FA5}">
                      <a16:colId xmlns:a16="http://schemas.microsoft.com/office/drawing/2014/main" val="867051766"/>
                    </a:ext>
                  </a:extLst>
                </a:gridCol>
                <a:gridCol w="576000">
                  <a:extLst>
                    <a:ext uri="{9D8B030D-6E8A-4147-A177-3AD203B41FA5}">
                      <a16:colId xmlns:a16="http://schemas.microsoft.com/office/drawing/2014/main" val="1530832006"/>
                    </a:ext>
                  </a:extLst>
                </a:gridCol>
                <a:gridCol w="901795">
                  <a:extLst>
                    <a:ext uri="{9D8B030D-6E8A-4147-A177-3AD203B41FA5}">
                      <a16:colId xmlns:a16="http://schemas.microsoft.com/office/drawing/2014/main" val="475796671"/>
                    </a:ext>
                  </a:extLst>
                </a:gridCol>
                <a:gridCol w="576000">
                  <a:extLst>
                    <a:ext uri="{9D8B030D-6E8A-4147-A177-3AD203B41FA5}">
                      <a16:colId xmlns:a16="http://schemas.microsoft.com/office/drawing/2014/main" val="2428921565"/>
                    </a:ext>
                  </a:extLst>
                </a:gridCol>
                <a:gridCol w="576000">
                  <a:extLst>
                    <a:ext uri="{9D8B030D-6E8A-4147-A177-3AD203B41FA5}">
                      <a16:colId xmlns:a16="http://schemas.microsoft.com/office/drawing/2014/main" val="1021274492"/>
                    </a:ext>
                  </a:extLst>
                </a:gridCol>
              </a:tblGrid>
              <a:tr h="363927">
                <a:tc>
                  <a:txBody>
                    <a:bodyPr/>
                    <a:lstStyle/>
                    <a:p>
                      <a:pPr algn="l" rtl="0" fontAlgn="base"/>
                      <a:endParaRPr lang="de-AT" sz="1800" b="0" i="0">
                        <a:effectLst/>
                        <a:latin typeface="+mn-lt"/>
                      </a:endParaRPr>
                    </a:p>
                  </a:txBody>
                  <a:tcPr/>
                </a:tc>
                <a:tc>
                  <a:txBody>
                    <a:bodyPr/>
                    <a:lstStyle/>
                    <a:p>
                      <a:pPr algn="ctr" rtl="0" fontAlgn="base"/>
                      <a:endParaRPr lang="de-AT" sz="1800" b="0" i="0">
                        <a:effectLst/>
                        <a:latin typeface="+mn-lt"/>
                      </a:endParaRPr>
                    </a:p>
                  </a:txBody>
                  <a:tcPr anchor="ctr"/>
                </a:tc>
                <a:tc gridSpan="4">
                  <a:txBody>
                    <a:bodyPr/>
                    <a:lstStyle/>
                    <a:p>
                      <a:pPr algn="ctr" rtl="0" fontAlgn="base"/>
                      <a:r>
                        <a:rPr lang="de-AT" sz="1800" b="1">
                          <a:effectLst/>
                          <a:latin typeface="+mn-lt"/>
                        </a:rPr>
                        <a:t>Semester</a:t>
                      </a:r>
                      <a:endParaRPr lang="de-AT" sz="1800" b="0" i="0">
                        <a:effectLst/>
                        <a:latin typeface="+mn-lt"/>
                      </a:endParaRPr>
                    </a:p>
                  </a:txBody>
                  <a:tcPr anchor="ctr"/>
                </a:tc>
                <a:tc hMerge="1">
                  <a:txBody>
                    <a:bodyPr/>
                    <a:lstStyle/>
                    <a:p>
                      <a:endParaRPr lang="de-AT"/>
                    </a:p>
                  </a:txBody>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3845694544"/>
                  </a:ext>
                </a:extLst>
              </a:tr>
              <a:tr h="363927">
                <a:tc>
                  <a:txBody>
                    <a:bodyPr/>
                    <a:lstStyle/>
                    <a:p>
                      <a:pPr algn="l" rtl="0" fontAlgn="base"/>
                      <a:r>
                        <a:rPr lang="de-AT" sz="1800" b="1">
                          <a:effectLst/>
                          <a:latin typeface="+mn-lt"/>
                        </a:rPr>
                        <a:t>Masterstudium</a:t>
                      </a:r>
                      <a:r>
                        <a:rPr lang="de-AT" sz="1800" b="0">
                          <a:effectLst/>
                          <a:latin typeface="+mn-lt"/>
                        </a:rPr>
                        <a:t> </a:t>
                      </a:r>
                      <a:endParaRPr lang="de-AT" sz="1800" b="0" i="0">
                        <a:effectLst/>
                        <a:latin typeface="+mn-lt"/>
                      </a:endParaRPr>
                    </a:p>
                  </a:txBody>
                  <a:tcPr anchor="ctr">
                    <a:solidFill>
                      <a:srgbClr val="D7E4BD"/>
                    </a:solidFill>
                  </a:tcPr>
                </a:tc>
                <a:tc>
                  <a:txBody>
                    <a:bodyPr/>
                    <a:lstStyle/>
                    <a:p>
                      <a:pPr algn="ctr" rtl="0" fontAlgn="base"/>
                      <a:r>
                        <a:rPr lang="de-AT" sz="1800" b="1">
                          <a:effectLst/>
                          <a:latin typeface="+mn-lt"/>
                        </a:rPr>
                        <a:t>Gesamt</a:t>
                      </a:r>
                      <a:r>
                        <a:rPr lang="de-AT" sz="1800" b="0">
                          <a:effectLst/>
                          <a:latin typeface="+mn-lt"/>
                        </a:rPr>
                        <a:t> </a:t>
                      </a:r>
                      <a:endParaRPr lang="de-AT" sz="1800" b="0" i="0">
                        <a:effectLst/>
                        <a:latin typeface="+mn-lt"/>
                      </a:endParaRPr>
                    </a:p>
                  </a:txBody>
                  <a:tcPr anchor="ctr"/>
                </a:tc>
                <a:tc>
                  <a:txBody>
                    <a:bodyPr/>
                    <a:lstStyle/>
                    <a:p>
                      <a:pPr algn="ctr" rtl="0" fontAlgn="base"/>
                      <a:r>
                        <a:rPr lang="de-AT" sz="1800" b="1">
                          <a:effectLst/>
                          <a:latin typeface="+mn-lt"/>
                        </a:rPr>
                        <a:t>1</a:t>
                      </a:r>
                      <a:r>
                        <a:rPr lang="de-AT" sz="1800" b="0">
                          <a:effectLst/>
                          <a:latin typeface="+mn-lt"/>
                        </a:rPr>
                        <a:t> </a:t>
                      </a:r>
                      <a:endParaRPr lang="de-AT" sz="1800" b="0" i="0">
                        <a:effectLst/>
                        <a:latin typeface="+mn-lt"/>
                      </a:endParaRPr>
                    </a:p>
                  </a:txBody>
                  <a:tcPr anchor="ctr"/>
                </a:tc>
                <a:tc>
                  <a:txBody>
                    <a:bodyPr/>
                    <a:lstStyle/>
                    <a:p>
                      <a:pPr algn="ctr" rtl="0" fontAlgn="base"/>
                      <a:r>
                        <a:rPr lang="de-AT" sz="1800" b="1">
                          <a:effectLst/>
                          <a:latin typeface="+mn-lt"/>
                        </a:rPr>
                        <a:t>2</a:t>
                      </a:r>
                      <a:r>
                        <a:rPr lang="de-AT" sz="1800" b="0">
                          <a:effectLst/>
                          <a:latin typeface="+mn-lt"/>
                        </a:rPr>
                        <a:t> </a:t>
                      </a:r>
                      <a:endParaRPr lang="de-AT" sz="1800" b="0" i="0">
                        <a:effectLst/>
                        <a:latin typeface="+mn-lt"/>
                      </a:endParaRPr>
                    </a:p>
                  </a:txBody>
                  <a:tcPr anchor="ctr"/>
                </a:tc>
                <a:tc>
                  <a:txBody>
                    <a:bodyPr/>
                    <a:lstStyle/>
                    <a:p>
                      <a:pPr algn="ctr" rtl="0" fontAlgn="base"/>
                      <a:r>
                        <a:rPr lang="de-AT" sz="1800" b="1">
                          <a:effectLst/>
                          <a:latin typeface="+mn-lt"/>
                        </a:rPr>
                        <a:t>3</a:t>
                      </a:r>
                      <a:r>
                        <a:rPr lang="de-AT" sz="1800" b="0">
                          <a:effectLst/>
                          <a:latin typeface="+mn-lt"/>
                        </a:rPr>
                        <a:t> </a:t>
                      </a:r>
                      <a:endParaRPr lang="de-AT" sz="1800" b="0" i="0">
                        <a:effectLst/>
                        <a:latin typeface="+mn-lt"/>
                      </a:endParaRPr>
                    </a:p>
                  </a:txBody>
                  <a:tcPr anchor="ctr"/>
                </a:tc>
                <a:tc>
                  <a:txBody>
                    <a:bodyPr/>
                    <a:lstStyle/>
                    <a:p>
                      <a:pPr algn="ctr" rtl="0" fontAlgn="base"/>
                      <a:r>
                        <a:rPr lang="de-AT" sz="1800" b="1">
                          <a:effectLst/>
                          <a:latin typeface="+mn-lt"/>
                        </a:rPr>
                        <a:t>4</a:t>
                      </a:r>
                      <a:r>
                        <a:rPr lang="de-AT" sz="1800" b="0">
                          <a:effectLst/>
                          <a:latin typeface="+mn-lt"/>
                        </a:rPr>
                        <a:t> </a:t>
                      </a:r>
                      <a:endParaRPr lang="de-AT" sz="1800" b="0" i="0">
                        <a:effectLst/>
                        <a:latin typeface="+mn-lt"/>
                      </a:endParaRPr>
                    </a:p>
                  </a:txBody>
                  <a:tcPr anchor="ctr"/>
                </a:tc>
                <a:extLst>
                  <a:ext uri="{0D108BD9-81ED-4DB2-BD59-A6C34878D82A}">
                    <a16:rowId xmlns:a16="http://schemas.microsoft.com/office/drawing/2014/main" val="1158288356"/>
                  </a:ext>
                </a:extLst>
              </a:tr>
              <a:tr h="363927">
                <a:tc>
                  <a:txBody>
                    <a:bodyPr/>
                    <a:lstStyle/>
                    <a:p>
                      <a:pPr algn="l" rtl="0" fontAlgn="base"/>
                      <a:r>
                        <a:rPr lang="de-AT" sz="1800" b="0">
                          <a:effectLst/>
                          <a:latin typeface="+mn-lt"/>
                        </a:rPr>
                        <a:t>Bildungswissenschaftliche Grundlagen </a:t>
                      </a:r>
                      <a:endParaRPr lang="de-AT" sz="1800" b="0" i="0">
                        <a:effectLst/>
                        <a:latin typeface="+mn-lt"/>
                      </a:endParaRPr>
                    </a:p>
                  </a:txBody>
                  <a:tcPr anchor="ctr"/>
                </a:tc>
                <a:tc>
                  <a:txBody>
                    <a:bodyPr/>
                    <a:lstStyle/>
                    <a:p>
                      <a:pPr algn="ctr" rtl="0" fontAlgn="base"/>
                      <a:r>
                        <a:rPr lang="de-AT" sz="1800" b="0">
                          <a:effectLst/>
                          <a:latin typeface="+mn-lt"/>
                        </a:rPr>
                        <a:t>13 </a:t>
                      </a:r>
                      <a:endParaRPr lang="de-AT" sz="1800" b="0" i="0">
                        <a:effectLst/>
                        <a:latin typeface="+mn-lt"/>
                      </a:endParaRPr>
                    </a:p>
                  </a:txBody>
                  <a:tcPr anchor="ctr">
                    <a:solidFill>
                      <a:schemeClr val="bg1">
                        <a:lumMod val="95000"/>
                      </a:schemeClr>
                    </a:solidFill>
                  </a:tcPr>
                </a:tc>
                <a:tc>
                  <a:txBody>
                    <a:bodyPr/>
                    <a:lstStyle/>
                    <a:p>
                      <a:pPr algn="ctr" rtl="0" fontAlgn="base"/>
                      <a:r>
                        <a:rPr lang="de-AT" sz="1800" b="0">
                          <a:effectLst/>
                          <a:latin typeface="+mn-lt"/>
                        </a:rPr>
                        <a:t>6 </a:t>
                      </a:r>
                      <a:endParaRPr lang="de-AT" sz="1800" b="0" i="0">
                        <a:effectLst/>
                        <a:latin typeface="+mn-lt"/>
                      </a:endParaRPr>
                    </a:p>
                  </a:txBody>
                  <a:tcPr anchor="ctr"/>
                </a:tc>
                <a:tc>
                  <a:txBody>
                    <a:bodyPr/>
                    <a:lstStyle/>
                    <a:p>
                      <a:pPr algn="ctr" rtl="0" fontAlgn="base"/>
                      <a:r>
                        <a:rPr lang="de-AT" sz="1800" b="0">
                          <a:effectLst/>
                          <a:latin typeface="+mn-lt"/>
                        </a:rPr>
                        <a:t>2 </a:t>
                      </a:r>
                      <a:endParaRPr lang="de-AT" sz="1800" b="0" i="0">
                        <a:effectLst/>
                        <a:latin typeface="+mn-lt"/>
                      </a:endParaRPr>
                    </a:p>
                  </a:txBody>
                  <a:tcPr anchor="ctr"/>
                </a:tc>
                <a:tc>
                  <a:txBody>
                    <a:bodyPr/>
                    <a:lstStyle/>
                    <a:p>
                      <a:pPr algn="ctr" rtl="0" fontAlgn="base"/>
                      <a:r>
                        <a:rPr lang="de-AT" sz="1800" b="0">
                          <a:effectLst/>
                          <a:latin typeface="+mn-lt"/>
                        </a:rPr>
                        <a:t>2 </a:t>
                      </a:r>
                      <a:endParaRPr lang="de-AT" sz="1800" b="0" i="0">
                        <a:effectLst/>
                        <a:latin typeface="+mn-lt"/>
                      </a:endParaRPr>
                    </a:p>
                  </a:txBody>
                  <a:tcPr anchor="ctr"/>
                </a:tc>
                <a:tc>
                  <a:txBody>
                    <a:bodyPr/>
                    <a:lstStyle/>
                    <a:p>
                      <a:pPr algn="ctr" rtl="0" fontAlgn="base"/>
                      <a:r>
                        <a:rPr lang="de-AT" sz="1800" b="0">
                          <a:effectLst/>
                          <a:latin typeface="+mn-lt"/>
                        </a:rPr>
                        <a:t>3 </a:t>
                      </a:r>
                      <a:endParaRPr lang="de-AT" sz="1800" b="0" i="0">
                        <a:effectLst/>
                        <a:latin typeface="+mn-lt"/>
                      </a:endParaRPr>
                    </a:p>
                  </a:txBody>
                  <a:tcPr anchor="ctr"/>
                </a:tc>
                <a:extLst>
                  <a:ext uri="{0D108BD9-81ED-4DB2-BD59-A6C34878D82A}">
                    <a16:rowId xmlns:a16="http://schemas.microsoft.com/office/drawing/2014/main" val="3693255901"/>
                  </a:ext>
                </a:extLst>
              </a:tr>
              <a:tr h="363927">
                <a:tc>
                  <a:txBody>
                    <a:bodyPr/>
                    <a:lstStyle/>
                    <a:p>
                      <a:pPr algn="l" rtl="0" fontAlgn="base"/>
                      <a:r>
                        <a:rPr lang="de-AT" sz="1800" b="0">
                          <a:effectLst/>
                          <a:latin typeface="+mn-lt"/>
                        </a:rPr>
                        <a:t>Unterrichtsfach 1 [davon Fachdidaktik] </a:t>
                      </a:r>
                      <a:endParaRPr lang="de-AT" sz="1800" b="0" i="0">
                        <a:effectLst/>
                        <a:latin typeface="+mn-lt"/>
                      </a:endParaRPr>
                    </a:p>
                  </a:txBody>
                  <a:tcPr anchor="ctr"/>
                </a:tc>
                <a:tc>
                  <a:txBody>
                    <a:bodyPr/>
                    <a:lstStyle/>
                    <a:p>
                      <a:pPr algn="ctr" rtl="0" fontAlgn="base"/>
                      <a:r>
                        <a:rPr lang="de-AT" sz="1800" b="0">
                          <a:effectLst/>
                          <a:latin typeface="+mn-lt"/>
                        </a:rPr>
                        <a:t>29 [5] </a:t>
                      </a:r>
                      <a:endParaRPr lang="de-AT" sz="1800" b="0" i="0">
                        <a:effectLst/>
                        <a:latin typeface="+mn-lt"/>
                      </a:endParaRPr>
                    </a:p>
                  </a:txBody>
                  <a:tcPr anchor="ctr">
                    <a:solidFill>
                      <a:schemeClr val="bg1">
                        <a:lumMod val="95000"/>
                      </a:schemeClr>
                    </a:solidFill>
                  </a:tcPr>
                </a:tc>
                <a:tc>
                  <a:txBody>
                    <a:bodyPr/>
                    <a:lstStyle/>
                    <a:p>
                      <a:pPr algn="ctr" rtl="0" fontAlgn="base"/>
                      <a:r>
                        <a:rPr lang="de-AT" sz="1800" b="0">
                          <a:effectLst/>
                          <a:latin typeface="+mn-lt"/>
                        </a:rPr>
                        <a:t>12 </a:t>
                      </a:r>
                      <a:endParaRPr lang="de-AT" sz="1800" b="0" i="0">
                        <a:effectLst/>
                        <a:latin typeface="+mn-lt"/>
                      </a:endParaRPr>
                    </a:p>
                  </a:txBody>
                  <a:tcPr anchor="ctr"/>
                </a:tc>
                <a:tc>
                  <a:txBody>
                    <a:bodyPr/>
                    <a:lstStyle/>
                    <a:p>
                      <a:pPr algn="ctr" rtl="0" fontAlgn="base"/>
                      <a:r>
                        <a:rPr lang="de-AT" sz="1800" b="0">
                          <a:effectLst/>
                          <a:latin typeface="+mn-lt"/>
                        </a:rPr>
                        <a:t>6 </a:t>
                      </a:r>
                      <a:endParaRPr lang="de-AT" sz="1800" b="0" i="0">
                        <a:effectLst/>
                        <a:latin typeface="+mn-lt"/>
                      </a:endParaRPr>
                    </a:p>
                  </a:txBody>
                  <a:tcPr anchor="ctr"/>
                </a:tc>
                <a:tc>
                  <a:txBody>
                    <a:bodyPr/>
                    <a:lstStyle/>
                    <a:p>
                      <a:pPr algn="ctr" rtl="0" fontAlgn="base"/>
                      <a:r>
                        <a:rPr lang="de-AT" sz="1800" b="0">
                          <a:effectLst/>
                          <a:latin typeface="+mn-lt"/>
                        </a:rPr>
                        <a:t>11 </a:t>
                      </a:r>
                      <a:endParaRPr lang="de-AT" sz="1800" b="0" i="0">
                        <a:effectLst/>
                        <a:latin typeface="+mn-lt"/>
                      </a:endParaRPr>
                    </a:p>
                  </a:txBody>
                  <a:tcPr anchor="ctr"/>
                </a:tc>
                <a:tc>
                  <a:txBody>
                    <a:bodyPr/>
                    <a:lstStyle/>
                    <a:p>
                      <a:pPr algn="ctr" rtl="0" fontAlgn="base"/>
                      <a:endParaRPr lang="de-AT" sz="1800" b="0" i="0">
                        <a:effectLst/>
                        <a:latin typeface="+mn-lt"/>
                      </a:endParaRPr>
                    </a:p>
                  </a:txBody>
                  <a:tcPr anchor="ctr"/>
                </a:tc>
                <a:extLst>
                  <a:ext uri="{0D108BD9-81ED-4DB2-BD59-A6C34878D82A}">
                    <a16:rowId xmlns:a16="http://schemas.microsoft.com/office/drawing/2014/main" val="2726022035"/>
                  </a:ext>
                </a:extLst>
              </a:tr>
              <a:tr h="363927">
                <a:tc>
                  <a:txBody>
                    <a:bodyPr/>
                    <a:lstStyle/>
                    <a:p>
                      <a:pPr algn="l" rtl="0" fontAlgn="base"/>
                      <a:r>
                        <a:rPr lang="de-AT" sz="1800" b="0">
                          <a:effectLst/>
                          <a:latin typeface="+mn-lt"/>
                        </a:rPr>
                        <a:t>Unterrichtsfach 2/Spezialisierung [davon Fachdidaktik] </a:t>
                      </a:r>
                      <a:endParaRPr lang="de-AT" sz="1800" b="0" i="0">
                        <a:effectLst/>
                        <a:latin typeface="+mn-lt"/>
                      </a:endParaRPr>
                    </a:p>
                  </a:txBody>
                  <a:tcPr anchor="ctr"/>
                </a:tc>
                <a:tc>
                  <a:txBody>
                    <a:bodyPr/>
                    <a:lstStyle/>
                    <a:p>
                      <a:pPr algn="ctr" rtl="0" fontAlgn="base"/>
                      <a:r>
                        <a:rPr lang="de-AT" sz="1800" b="0">
                          <a:effectLst/>
                          <a:latin typeface="+mn-lt"/>
                        </a:rPr>
                        <a:t>29 [5]</a:t>
                      </a:r>
                      <a:endParaRPr lang="de-AT" sz="1800" b="0" i="0">
                        <a:effectLst/>
                        <a:latin typeface="+mn-lt"/>
                      </a:endParaRPr>
                    </a:p>
                  </a:txBody>
                  <a:tcPr anchor="ctr">
                    <a:solidFill>
                      <a:schemeClr val="bg1">
                        <a:lumMod val="95000"/>
                      </a:schemeClr>
                    </a:solidFill>
                  </a:tcPr>
                </a:tc>
                <a:tc>
                  <a:txBody>
                    <a:bodyPr/>
                    <a:lstStyle/>
                    <a:p>
                      <a:pPr algn="ctr" rtl="0" fontAlgn="base"/>
                      <a:r>
                        <a:rPr lang="de-AT" sz="1800" b="0">
                          <a:effectLst/>
                          <a:latin typeface="+mn-lt"/>
                        </a:rPr>
                        <a:t>12 </a:t>
                      </a:r>
                      <a:endParaRPr lang="de-AT" sz="1800" b="0" i="0">
                        <a:effectLst/>
                        <a:latin typeface="+mn-lt"/>
                      </a:endParaRPr>
                    </a:p>
                  </a:txBody>
                  <a:tcPr anchor="ctr"/>
                </a:tc>
                <a:tc>
                  <a:txBody>
                    <a:bodyPr/>
                    <a:lstStyle/>
                    <a:p>
                      <a:pPr algn="ctr" rtl="0" fontAlgn="base"/>
                      <a:r>
                        <a:rPr lang="de-AT" sz="1800" b="0">
                          <a:effectLst/>
                          <a:latin typeface="+mn-lt"/>
                        </a:rPr>
                        <a:t>6 </a:t>
                      </a:r>
                      <a:endParaRPr lang="de-AT" sz="1800" b="0" i="0">
                        <a:effectLst/>
                        <a:latin typeface="+mn-lt"/>
                      </a:endParaRPr>
                    </a:p>
                  </a:txBody>
                  <a:tcPr anchor="ctr"/>
                </a:tc>
                <a:tc>
                  <a:txBody>
                    <a:bodyPr/>
                    <a:lstStyle/>
                    <a:p>
                      <a:pPr algn="ctr" rtl="0" fontAlgn="base"/>
                      <a:r>
                        <a:rPr lang="de-AT" sz="1800" b="0">
                          <a:effectLst/>
                          <a:latin typeface="+mn-lt"/>
                        </a:rPr>
                        <a:t>11 </a:t>
                      </a:r>
                      <a:endParaRPr lang="de-AT" sz="1800" b="0" i="0">
                        <a:effectLst/>
                        <a:latin typeface="+mn-lt"/>
                      </a:endParaRPr>
                    </a:p>
                  </a:txBody>
                  <a:tcPr anchor="ctr"/>
                </a:tc>
                <a:tc>
                  <a:txBody>
                    <a:bodyPr/>
                    <a:lstStyle/>
                    <a:p>
                      <a:pPr algn="ctr" rtl="0" fontAlgn="base"/>
                      <a:endParaRPr lang="de-AT" sz="1800" b="0" i="0">
                        <a:effectLst/>
                        <a:latin typeface="+mn-lt"/>
                      </a:endParaRPr>
                    </a:p>
                  </a:txBody>
                  <a:tcPr anchor="ctr"/>
                </a:tc>
                <a:extLst>
                  <a:ext uri="{0D108BD9-81ED-4DB2-BD59-A6C34878D82A}">
                    <a16:rowId xmlns:a16="http://schemas.microsoft.com/office/drawing/2014/main" val="3323527038"/>
                  </a:ext>
                </a:extLst>
              </a:tr>
              <a:tr h="363927">
                <a:tc>
                  <a:txBody>
                    <a:bodyPr/>
                    <a:lstStyle/>
                    <a:p>
                      <a:pPr algn="l" rtl="0" fontAlgn="base"/>
                      <a:r>
                        <a:rPr lang="de-AT" sz="1800" b="0">
                          <a:effectLst/>
                          <a:latin typeface="+mn-lt"/>
                        </a:rPr>
                        <a:t>WM: Schwerpunkt Inklusive Pädagogik </a:t>
                      </a:r>
                      <a:endParaRPr lang="de-AT" sz="1800" b="0" i="0">
                        <a:effectLst/>
                        <a:latin typeface="+mn-lt"/>
                      </a:endParaRPr>
                    </a:p>
                  </a:txBody>
                  <a:tcPr anchor="ctr"/>
                </a:tc>
                <a:tc>
                  <a:txBody>
                    <a:bodyPr/>
                    <a:lstStyle/>
                    <a:p>
                      <a:pPr algn="ctr" rtl="0" fontAlgn="base"/>
                      <a:r>
                        <a:rPr lang="de-AT" sz="1800" b="0">
                          <a:effectLst/>
                          <a:latin typeface="+mn-lt"/>
                        </a:rPr>
                        <a:t>3 </a:t>
                      </a:r>
                      <a:endParaRPr lang="de-AT" sz="1800" b="0" i="0">
                        <a:effectLst/>
                        <a:latin typeface="+mn-lt"/>
                      </a:endParaRPr>
                    </a:p>
                  </a:txBody>
                  <a:tcPr anchor="ctr">
                    <a:solidFill>
                      <a:schemeClr val="bg1">
                        <a:lumMod val="95000"/>
                      </a:schemeClr>
                    </a:solidFill>
                  </a:tcPr>
                </a:tc>
                <a:tc>
                  <a:txBody>
                    <a:bodyPr/>
                    <a:lstStyle/>
                    <a:p>
                      <a:pPr algn="ctr" rtl="0" fontAlgn="base"/>
                      <a:endParaRPr lang="de-AT" sz="1800" b="0" i="0">
                        <a:effectLst/>
                        <a:latin typeface="+mn-lt"/>
                      </a:endParaRPr>
                    </a:p>
                  </a:txBody>
                  <a:tcPr anchor="ctr"/>
                </a:tc>
                <a:tc>
                  <a:txBody>
                    <a:bodyPr/>
                    <a:lstStyle/>
                    <a:p>
                      <a:pPr algn="ctr" rtl="0" fontAlgn="base"/>
                      <a:r>
                        <a:rPr lang="de-AT" sz="1800" b="0">
                          <a:effectLst/>
                          <a:latin typeface="+mn-lt"/>
                        </a:rPr>
                        <a:t>3 </a:t>
                      </a:r>
                      <a:endParaRPr lang="de-AT" sz="1800" b="0" i="0">
                        <a:effectLst/>
                        <a:latin typeface="+mn-lt"/>
                      </a:endParaRPr>
                    </a:p>
                  </a:txBody>
                  <a:tcPr anchor="ctr"/>
                </a:tc>
                <a:tc>
                  <a:txBody>
                    <a:bodyPr/>
                    <a:lstStyle/>
                    <a:p>
                      <a:pPr algn="ctr" rtl="0" fontAlgn="base"/>
                      <a:endParaRPr lang="de-AT" sz="1800" b="0" i="0">
                        <a:effectLst/>
                        <a:latin typeface="+mn-lt"/>
                      </a:endParaRPr>
                    </a:p>
                  </a:txBody>
                  <a:tcPr anchor="ctr"/>
                </a:tc>
                <a:tc>
                  <a:txBody>
                    <a:bodyPr/>
                    <a:lstStyle/>
                    <a:p>
                      <a:pPr algn="ctr" rtl="0" fontAlgn="base"/>
                      <a:endParaRPr lang="de-AT" sz="1800" b="0" i="0">
                        <a:effectLst/>
                        <a:latin typeface="+mn-lt"/>
                      </a:endParaRPr>
                    </a:p>
                  </a:txBody>
                  <a:tcPr anchor="ctr"/>
                </a:tc>
                <a:extLst>
                  <a:ext uri="{0D108BD9-81ED-4DB2-BD59-A6C34878D82A}">
                    <a16:rowId xmlns:a16="http://schemas.microsoft.com/office/drawing/2014/main" val="2385885081"/>
                  </a:ext>
                </a:extLst>
              </a:tr>
              <a:tr h="363927">
                <a:tc>
                  <a:txBody>
                    <a:bodyPr/>
                    <a:lstStyle/>
                    <a:p>
                      <a:pPr algn="l" rtl="0" fontAlgn="base"/>
                      <a:r>
                        <a:rPr lang="de-AT" sz="1800" b="0">
                          <a:effectLst/>
                          <a:latin typeface="+mn-lt"/>
                        </a:rPr>
                        <a:t>WM: Schwerpunkt DaZ und sprachliche Bildung </a:t>
                      </a:r>
                      <a:endParaRPr lang="de-AT" sz="1800" b="0" i="0">
                        <a:effectLst/>
                        <a:latin typeface="+mn-lt"/>
                      </a:endParaRPr>
                    </a:p>
                  </a:txBody>
                  <a:tcPr anchor="ctr"/>
                </a:tc>
                <a:tc>
                  <a:txBody>
                    <a:bodyPr/>
                    <a:lstStyle/>
                    <a:p>
                      <a:pPr algn="ctr" rtl="0" fontAlgn="base"/>
                      <a:r>
                        <a:rPr lang="de-AT" sz="1800" b="0">
                          <a:effectLst/>
                          <a:latin typeface="+mn-lt"/>
                        </a:rPr>
                        <a:t>3 </a:t>
                      </a:r>
                      <a:endParaRPr lang="de-AT" sz="1800" b="0" i="0">
                        <a:effectLst/>
                        <a:latin typeface="+mn-lt"/>
                      </a:endParaRPr>
                    </a:p>
                  </a:txBody>
                  <a:tcPr anchor="ctr">
                    <a:solidFill>
                      <a:schemeClr val="bg1">
                        <a:lumMod val="95000"/>
                      </a:schemeClr>
                    </a:solidFill>
                  </a:tcPr>
                </a:tc>
                <a:tc>
                  <a:txBody>
                    <a:bodyPr/>
                    <a:lstStyle/>
                    <a:p>
                      <a:pPr algn="ctr" rtl="0" fontAlgn="base"/>
                      <a:endParaRPr lang="de-AT" sz="1800" b="0" i="0">
                        <a:effectLst/>
                        <a:latin typeface="+mn-lt"/>
                      </a:endParaRPr>
                    </a:p>
                  </a:txBody>
                  <a:tcPr anchor="ctr"/>
                </a:tc>
                <a:tc>
                  <a:txBody>
                    <a:bodyPr/>
                    <a:lstStyle/>
                    <a:p>
                      <a:pPr algn="ctr" rtl="0" fontAlgn="base"/>
                      <a:r>
                        <a:rPr lang="de-AT" sz="1800" b="0">
                          <a:effectLst/>
                          <a:latin typeface="+mn-lt"/>
                        </a:rPr>
                        <a:t>3 </a:t>
                      </a:r>
                      <a:endParaRPr lang="de-AT" sz="1800" b="0" i="0">
                        <a:effectLst/>
                        <a:latin typeface="+mn-lt"/>
                      </a:endParaRPr>
                    </a:p>
                  </a:txBody>
                  <a:tcPr anchor="ctr"/>
                </a:tc>
                <a:tc>
                  <a:txBody>
                    <a:bodyPr/>
                    <a:lstStyle/>
                    <a:p>
                      <a:pPr algn="ctr" rtl="0" fontAlgn="base"/>
                      <a:endParaRPr lang="de-AT" sz="1800" b="0" i="0">
                        <a:effectLst/>
                        <a:latin typeface="+mn-lt"/>
                      </a:endParaRPr>
                    </a:p>
                  </a:txBody>
                  <a:tcPr anchor="ctr"/>
                </a:tc>
                <a:tc>
                  <a:txBody>
                    <a:bodyPr/>
                    <a:lstStyle/>
                    <a:p>
                      <a:pPr algn="ctr" rtl="0" fontAlgn="base"/>
                      <a:endParaRPr lang="de-AT" sz="1800" b="0" i="0">
                        <a:effectLst/>
                        <a:latin typeface="+mn-lt"/>
                      </a:endParaRPr>
                    </a:p>
                  </a:txBody>
                  <a:tcPr anchor="ctr"/>
                </a:tc>
                <a:extLst>
                  <a:ext uri="{0D108BD9-81ED-4DB2-BD59-A6C34878D82A}">
                    <a16:rowId xmlns:a16="http://schemas.microsoft.com/office/drawing/2014/main" val="1462254138"/>
                  </a:ext>
                </a:extLst>
              </a:tr>
              <a:tr h="363927">
                <a:tc>
                  <a:txBody>
                    <a:bodyPr/>
                    <a:lstStyle/>
                    <a:p>
                      <a:pPr algn="l" rtl="0" fontAlgn="base"/>
                      <a:r>
                        <a:rPr lang="de-AT" sz="1800" b="0">
                          <a:effectLst/>
                          <a:latin typeface="+mn-lt"/>
                        </a:rPr>
                        <a:t>Pädagogisch-Praktische Studien [davon Begleit-LV] </a:t>
                      </a:r>
                      <a:endParaRPr lang="de-AT" sz="1800" b="0" i="0">
                        <a:effectLst/>
                        <a:latin typeface="+mn-lt"/>
                      </a:endParaRPr>
                    </a:p>
                  </a:txBody>
                  <a:tcPr anchor="ctr">
                    <a:solidFill>
                      <a:schemeClr val="accent6">
                        <a:lumMod val="40000"/>
                        <a:lumOff val="60000"/>
                      </a:schemeClr>
                    </a:solidFill>
                  </a:tcPr>
                </a:tc>
                <a:tc>
                  <a:txBody>
                    <a:bodyPr/>
                    <a:lstStyle/>
                    <a:p>
                      <a:pPr algn="ctr" rtl="0" fontAlgn="base"/>
                      <a:r>
                        <a:rPr lang="de-AT" sz="1800" b="0">
                          <a:effectLst/>
                          <a:latin typeface="+mn-lt"/>
                        </a:rPr>
                        <a:t>10 </a:t>
                      </a:r>
                      <a:endParaRPr lang="de-AT" sz="1800" b="0" i="0">
                        <a:effectLst/>
                        <a:latin typeface="+mn-lt"/>
                      </a:endParaRPr>
                    </a:p>
                  </a:txBody>
                  <a:tcPr anchor="ctr">
                    <a:solidFill>
                      <a:schemeClr val="accent6">
                        <a:lumMod val="40000"/>
                        <a:lumOff val="60000"/>
                      </a:schemeClr>
                    </a:solidFill>
                  </a:tcPr>
                </a:tc>
                <a:tc>
                  <a:txBody>
                    <a:bodyPr/>
                    <a:lstStyle/>
                    <a:p>
                      <a:pPr algn="ctr" rtl="0" fontAlgn="base"/>
                      <a:endParaRPr lang="de-AT" sz="1800" b="0" i="0">
                        <a:effectLst/>
                        <a:latin typeface="+mn-lt"/>
                      </a:endParaRPr>
                    </a:p>
                  </a:txBody>
                  <a:tcPr anchor="ctr">
                    <a:solidFill>
                      <a:schemeClr val="accent6">
                        <a:lumMod val="40000"/>
                        <a:lumOff val="60000"/>
                      </a:schemeClr>
                    </a:solidFill>
                  </a:tcPr>
                </a:tc>
                <a:tc>
                  <a:txBody>
                    <a:bodyPr/>
                    <a:lstStyle/>
                    <a:p>
                      <a:pPr algn="ctr" rtl="0" fontAlgn="base"/>
                      <a:r>
                        <a:rPr lang="de-AT" sz="1800" b="0">
                          <a:effectLst/>
                          <a:latin typeface="+mn-lt"/>
                        </a:rPr>
                        <a:t>10 [4] </a:t>
                      </a:r>
                      <a:endParaRPr lang="de-AT" sz="1800" b="0" i="0">
                        <a:effectLst/>
                        <a:latin typeface="+mn-lt"/>
                      </a:endParaRPr>
                    </a:p>
                  </a:txBody>
                  <a:tcPr anchor="ctr">
                    <a:solidFill>
                      <a:schemeClr val="accent6">
                        <a:lumMod val="40000"/>
                        <a:lumOff val="60000"/>
                      </a:schemeClr>
                    </a:solidFill>
                  </a:tcPr>
                </a:tc>
                <a:tc>
                  <a:txBody>
                    <a:bodyPr/>
                    <a:lstStyle/>
                    <a:p>
                      <a:pPr algn="ctr" rtl="0" fontAlgn="base"/>
                      <a:endParaRPr lang="de-AT" sz="1800" b="0" i="0">
                        <a:effectLst/>
                        <a:latin typeface="+mn-lt"/>
                      </a:endParaRPr>
                    </a:p>
                  </a:txBody>
                  <a:tcPr anchor="ctr">
                    <a:solidFill>
                      <a:schemeClr val="accent6">
                        <a:lumMod val="40000"/>
                        <a:lumOff val="60000"/>
                      </a:schemeClr>
                    </a:solidFill>
                  </a:tcPr>
                </a:tc>
                <a:tc>
                  <a:txBody>
                    <a:bodyPr/>
                    <a:lstStyle/>
                    <a:p>
                      <a:pPr algn="ctr" rtl="0" fontAlgn="base"/>
                      <a:endParaRPr lang="de-AT" sz="1800" b="0" i="0">
                        <a:effectLst/>
                        <a:latin typeface="+mn-lt"/>
                      </a:endParaRPr>
                    </a:p>
                  </a:txBody>
                  <a:tcPr anchor="ctr">
                    <a:solidFill>
                      <a:schemeClr val="accent6">
                        <a:lumMod val="40000"/>
                        <a:lumOff val="60000"/>
                      </a:schemeClr>
                    </a:solidFill>
                  </a:tcPr>
                </a:tc>
                <a:extLst>
                  <a:ext uri="{0D108BD9-81ED-4DB2-BD59-A6C34878D82A}">
                    <a16:rowId xmlns:a16="http://schemas.microsoft.com/office/drawing/2014/main" val="132274315"/>
                  </a:ext>
                </a:extLst>
              </a:tr>
              <a:tr h="272945">
                <a:tc gridSpan="6">
                  <a:txBody>
                    <a:bodyPr/>
                    <a:lstStyle/>
                    <a:p>
                      <a:pPr algn="l" rtl="0" fontAlgn="base"/>
                      <a:r>
                        <a:rPr lang="de-AT" sz="1200" b="0">
                          <a:effectLst/>
                          <a:latin typeface="+mn-lt"/>
                        </a:rPr>
                        <a:t>Masterarbeit inkl. MA-Prüfung &amp; Begleit-LV </a:t>
                      </a:r>
                      <a:endParaRPr lang="de-AT" sz="1200" b="0" i="0">
                        <a:effectLst/>
                        <a:latin typeface="+mn-lt"/>
                      </a:endParaRPr>
                    </a:p>
                  </a:txBody>
                  <a:tcPr anchor="ct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2619528241"/>
                  </a:ext>
                </a:extLst>
              </a:tr>
            </a:tbl>
          </a:graphicData>
        </a:graphic>
      </p:graphicFrame>
      <p:sp>
        <p:nvSpPr>
          <p:cNvPr id="3" name="Fußzeilenplatzhalter 2"/>
          <p:cNvSpPr>
            <a:spLocks noGrp="1"/>
          </p:cNvSpPr>
          <p:nvPr>
            <p:ph type="ftr" sz="quarter" idx="3"/>
          </p:nvPr>
        </p:nvSpPr>
        <p:spPr>
          <a:xfrm>
            <a:off x="1797465" y="6444161"/>
            <a:ext cx="8597069" cy="365125"/>
          </a:xfrm>
        </p:spPr>
        <p:txBody>
          <a:bodyPr/>
          <a:lstStyle/>
          <a:p>
            <a:r>
              <a:rPr lang="de-DE"/>
              <a:t>Informationen mit Stand vom 10.12.2025 auf Basis des Curriculum-Entwurfs - vorbehaltlich allfälliger Änderungen!</a:t>
            </a:r>
            <a:endParaRPr lang="en-AT"/>
          </a:p>
        </p:txBody>
      </p:sp>
      <p:graphicFrame>
        <p:nvGraphicFramePr>
          <p:cNvPr id="4" name="Tabelle 3"/>
          <p:cNvGraphicFramePr>
            <a:graphicFrameLocks noGrp="1"/>
          </p:cNvGraphicFramePr>
          <p:nvPr>
            <p:extLst>
              <p:ext uri="{D42A27DB-BD31-4B8C-83A1-F6EECF244321}">
                <p14:modId xmlns:p14="http://schemas.microsoft.com/office/powerpoint/2010/main" val="1977275307"/>
              </p:ext>
            </p:extLst>
          </p:nvPr>
        </p:nvGraphicFramePr>
        <p:xfrm>
          <a:off x="496979" y="6078401"/>
          <a:ext cx="10751990" cy="365760"/>
        </p:xfrm>
        <a:graphic>
          <a:graphicData uri="http://schemas.openxmlformats.org/drawingml/2006/table">
            <a:tbl>
              <a:tblPr>
                <a:tableStyleId>{616DA210-FB5B-4158-B5E0-FEB733F419BA}</a:tableStyleId>
              </a:tblPr>
              <a:tblGrid>
                <a:gridCol w="1791998">
                  <a:extLst>
                    <a:ext uri="{9D8B030D-6E8A-4147-A177-3AD203B41FA5}">
                      <a16:colId xmlns:a16="http://schemas.microsoft.com/office/drawing/2014/main" val="3059435173"/>
                    </a:ext>
                  </a:extLst>
                </a:gridCol>
                <a:gridCol w="1791999">
                  <a:extLst>
                    <a:ext uri="{9D8B030D-6E8A-4147-A177-3AD203B41FA5}">
                      <a16:colId xmlns:a16="http://schemas.microsoft.com/office/drawing/2014/main" val="3066935177"/>
                    </a:ext>
                  </a:extLst>
                </a:gridCol>
                <a:gridCol w="1791998">
                  <a:extLst>
                    <a:ext uri="{9D8B030D-6E8A-4147-A177-3AD203B41FA5}">
                      <a16:colId xmlns:a16="http://schemas.microsoft.com/office/drawing/2014/main" val="2598572090"/>
                    </a:ext>
                  </a:extLst>
                </a:gridCol>
                <a:gridCol w="1538846">
                  <a:extLst>
                    <a:ext uri="{9D8B030D-6E8A-4147-A177-3AD203B41FA5}">
                      <a16:colId xmlns:a16="http://schemas.microsoft.com/office/drawing/2014/main" val="1123430784"/>
                    </a:ext>
                  </a:extLst>
                </a:gridCol>
                <a:gridCol w="253152">
                  <a:extLst>
                    <a:ext uri="{9D8B030D-6E8A-4147-A177-3AD203B41FA5}">
                      <a16:colId xmlns:a16="http://schemas.microsoft.com/office/drawing/2014/main" val="3594297273"/>
                    </a:ext>
                  </a:extLst>
                </a:gridCol>
                <a:gridCol w="954202">
                  <a:extLst>
                    <a:ext uri="{9D8B030D-6E8A-4147-A177-3AD203B41FA5}">
                      <a16:colId xmlns:a16="http://schemas.microsoft.com/office/drawing/2014/main" val="1477552883"/>
                    </a:ext>
                  </a:extLst>
                </a:gridCol>
                <a:gridCol w="576000">
                  <a:extLst>
                    <a:ext uri="{9D8B030D-6E8A-4147-A177-3AD203B41FA5}">
                      <a16:colId xmlns:a16="http://schemas.microsoft.com/office/drawing/2014/main" val="235489044"/>
                    </a:ext>
                  </a:extLst>
                </a:gridCol>
                <a:gridCol w="261797">
                  <a:extLst>
                    <a:ext uri="{9D8B030D-6E8A-4147-A177-3AD203B41FA5}">
                      <a16:colId xmlns:a16="http://schemas.microsoft.com/office/drawing/2014/main" val="2667262327"/>
                    </a:ext>
                  </a:extLst>
                </a:gridCol>
                <a:gridCol w="639998">
                  <a:extLst>
                    <a:ext uri="{9D8B030D-6E8A-4147-A177-3AD203B41FA5}">
                      <a16:colId xmlns:a16="http://schemas.microsoft.com/office/drawing/2014/main" val="2782792317"/>
                    </a:ext>
                  </a:extLst>
                </a:gridCol>
                <a:gridCol w="576000">
                  <a:extLst>
                    <a:ext uri="{9D8B030D-6E8A-4147-A177-3AD203B41FA5}">
                      <a16:colId xmlns:a16="http://schemas.microsoft.com/office/drawing/2014/main" val="1113950300"/>
                    </a:ext>
                  </a:extLst>
                </a:gridCol>
                <a:gridCol w="576000">
                  <a:extLst>
                    <a:ext uri="{9D8B030D-6E8A-4147-A177-3AD203B41FA5}">
                      <a16:colId xmlns:a16="http://schemas.microsoft.com/office/drawing/2014/main" val="3397782018"/>
                    </a:ext>
                  </a:extLst>
                </a:gridCol>
              </a:tblGrid>
              <a:tr h="363927">
                <a:tc gridSpan="4">
                  <a:txBody>
                    <a:bodyPr/>
                    <a:lstStyle/>
                    <a:p>
                      <a:pPr algn="l" rtl="0" fontAlgn="base"/>
                      <a:r>
                        <a:rPr lang="de-AT" sz="1800" b="1">
                          <a:effectLst/>
                          <a:latin typeface="+mn-lt"/>
                        </a:rPr>
                        <a:t>Gesamt</a:t>
                      </a:r>
                      <a:r>
                        <a:rPr lang="de-AT" sz="1800" b="0">
                          <a:effectLst/>
                          <a:latin typeface="+mn-lt"/>
                        </a:rPr>
                        <a:t> </a:t>
                      </a:r>
                      <a:endParaRPr lang="de-AT" sz="1800" b="0" i="0">
                        <a:effectLst/>
                        <a:latin typeface="+mn-lt"/>
                      </a:endParaRPr>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ctr" rtl="0" fontAlgn="base"/>
                      <a:r>
                        <a:rPr lang="de-AT" sz="1800" b="1">
                          <a:effectLst/>
                          <a:latin typeface="+mn-lt"/>
                        </a:rPr>
                        <a:t>120</a:t>
                      </a:r>
                      <a:r>
                        <a:rPr lang="de-AT" sz="1800" b="0">
                          <a:effectLst/>
                          <a:latin typeface="+mn-lt"/>
                        </a:rPr>
                        <a:t> </a:t>
                      </a:r>
                      <a:endParaRPr lang="de-AT" sz="1800" b="0" i="0">
                        <a:effectLst/>
                        <a:latin typeface="+mn-lt"/>
                      </a:endParaRPr>
                    </a:p>
                  </a:txBody>
                  <a:tcPr anchor="ctr">
                    <a:solidFill>
                      <a:schemeClr val="bg1">
                        <a:lumMod val="95000"/>
                      </a:schemeClr>
                    </a:solidFill>
                  </a:tcPr>
                </a:tc>
                <a:tc hMerge="1">
                  <a:txBody>
                    <a:bodyPr/>
                    <a:lstStyle/>
                    <a:p>
                      <a:endParaRPr lang="de-DE"/>
                    </a:p>
                  </a:txBody>
                  <a:tcPr/>
                </a:tc>
                <a:tc>
                  <a:txBody>
                    <a:bodyPr/>
                    <a:lstStyle/>
                    <a:p>
                      <a:pPr algn="ctr" rtl="0" fontAlgn="base"/>
                      <a:r>
                        <a:rPr lang="de-AT" sz="1800" b="1">
                          <a:effectLst/>
                          <a:latin typeface="+mn-lt"/>
                        </a:rPr>
                        <a:t>30</a:t>
                      </a:r>
                      <a:r>
                        <a:rPr lang="de-AT" sz="1800" b="0">
                          <a:effectLst/>
                          <a:latin typeface="+mn-lt"/>
                        </a:rPr>
                        <a:t> </a:t>
                      </a:r>
                      <a:endParaRPr lang="de-AT" sz="1800" b="0" i="0">
                        <a:effectLst/>
                        <a:latin typeface="+mn-lt"/>
                      </a:endParaRPr>
                    </a:p>
                  </a:txBody>
                  <a:tcPr anchor="ctr"/>
                </a:tc>
                <a:tc gridSpan="2">
                  <a:txBody>
                    <a:bodyPr/>
                    <a:lstStyle/>
                    <a:p>
                      <a:pPr algn="ctr" rtl="0" fontAlgn="base"/>
                      <a:r>
                        <a:rPr lang="de-AT" sz="1800" b="1">
                          <a:effectLst/>
                          <a:latin typeface="+mn-lt"/>
                        </a:rPr>
                        <a:t>30</a:t>
                      </a:r>
                      <a:r>
                        <a:rPr lang="de-AT" sz="1800" b="0">
                          <a:effectLst/>
                          <a:latin typeface="+mn-lt"/>
                        </a:rPr>
                        <a:t> </a:t>
                      </a:r>
                      <a:endParaRPr lang="de-AT" sz="1800" b="0" i="0">
                        <a:effectLst/>
                        <a:latin typeface="+mn-lt"/>
                      </a:endParaRPr>
                    </a:p>
                  </a:txBody>
                  <a:tcPr anchor="ctr"/>
                </a:tc>
                <a:tc hMerge="1">
                  <a:txBody>
                    <a:bodyPr/>
                    <a:lstStyle/>
                    <a:p>
                      <a:endParaRPr lang="de-DE"/>
                    </a:p>
                  </a:txBody>
                  <a:tcPr/>
                </a:tc>
                <a:tc>
                  <a:txBody>
                    <a:bodyPr/>
                    <a:lstStyle/>
                    <a:p>
                      <a:pPr algn="ctr" rtl="0" fontAlgn="base"/>
                      <a:r>
                        <a:rPr lang="de-AT" sz="1800" b="1">
                          <a:effectLst/>
                          <a:latin typeface="+mn-lt"/>
                        </a:rPr>
                        <a:t>30</a:t>
                      </a:r>
                      <a:r>
                        <a:rPr lang="de-AT" sz="1800" b="0">
                          <a:effectLst/>
                          <a:latin typeface="+mn-lt"/>
                        </a:rPr>
                        <a:t> </a:t>
                      </a:r>
                      <a:endParaRPr lang="de-AT" sz="1800" b="0" i="0">
                        <a:effectLst/>
                        <a:latin typeface="+mn-lt"/>
                      </a:endParaRPr>
                    </a:p>
                  </a:txBody>
                  <a:tcPr anchor="ctr"/>
                </a:tc>
                <a:tc>
                  <a:txBody>
                    <a:bodyPr/>
                    <a:lstStyle/>
                    <a:p>
                      <a:pPr algn="ctr" rtl="0" fontAlgn="base"/>
                      <a:r>
                        <a:rPr lang="de-AT" sz="1800" b="1">
                          <a:effectLst/>
                          <a:latin typeface="+mn-lt"/>
                        </a:rPr>
                        <a:t>30</a:t>
                      </a:r>
                      <a:r>
                        <a:rPr lang="de-AT" sz="1800" b="0">
                          <a:effectLst/>
                          <a:latin typeface="+mn-lt"/>
                        </a:rPr>
                        <a:t> </a:t>
                      </a:r>
                      <a:endParaRPr lang="de-AT" sz="1800" b="0" i="0">
                        <a:effectLst/>
                        <a:latin typeface="+mn-lt"/>
                      </a:endParaRPr>
                    </a:p>
                  </a:txBody>
                  <a:tcPr anchor="ctr"/>
                </a:tc>
                <a:extLst>
                  <a:ext uri="{0D108BD9-81ED-4DB2-BD59-A6C34878D82A}">
                    <a16:rowId xmlns:a16="http://schemas.microsoft.com/office/drawing/2014/main" val="4198998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052739964"/>
              </p:ext>
            </p:extLst>
          </p:nvPr>
        </p:nvGraphicFramePr>
        <p:xfrm>
          <a:off x="496979" y="4979836"/>
          <a:ext cx="10751990" cy="1097280"/>
        </p:xfrm>
        <a:graphic>
          <a:graphicData uri="http://schemas.openxmlformats.org/drawingml/2006/table">
            <a:tbl>
              <a:tblPr>
                <a:tableStyleId>{616DA210-FB5B-4158-B5E0-FEB733F419BA}</a:tableStyleId>
              </a:tblPr>
              <a:tblGrid>
                <a:gridCol w="1791998">
                  <a:extLst>
                    <a:ext uri="{9D8B030D-6E8A-4147-A177-3AD203B41FA5}">
                      <a16:colId xmlns:a16="http://schemas.microsoft.com/office/drawing/2014/main" val="3059435173"/>
                    </a:ext>
                  </a:extLst>
                </a:gridCol>
                <a:gridCol w="1791999">
                  <a:extLst>
                    <a:ext uri="{9D8B030D-6E8A-4147-A177-3AD203B41FA5}">
                      <a16:colId xmlns:a16="http://schemas.microsoft.com/office/drawing/2014/main" val="3066935177"/>
                    </a:ext>
                  </a:extLst>
                </a:gridCol>
                <a:gridCol w="1791998">
                  <a:extLst>
                    <a:ext uri="{9D8B030D-6E8A-4147-A177-3AD203B41FA5}">
                      <a16:colId xmlns:a16="http://schemas.microsoft.com/office/drawing/2014/main" val="2598572090"/>
                    </a:ext>
                  </a:extLst>
                </a:gridCol>
                <a:gridCol w="1538846">
                  <a:extLst>
                    <a:ext uri="{9D8B030D-6E8A-4147-A177-3AD203B41FA5}">
                      <a16:colId xmlns:a16="http://schemas.microsoft.com/office/drawing/2014/main" val="1123430784"/>
                    </a:ext>
                  </a:extLst>
                </a:gridCol>
                <a:gridCol w="253152">
                  <a:extLst>
                    <a:ext uri="{9D8B030D-6E8A-4147-A177-3AD203B41FA5}">
                      <a16:colId xmlns:a16="http://schemas.microsoft.com/office/drawing/2014/main" val="3594297273"/>
                    </a:ext>
                  </a:extLst>
                </a:gridCol>
                <a:gridCol w="954202">
                  <a:extLst>
                    <a:ext uri="{9D8B030D-6E8A-4147-A177-3AD203B41FA5}">
                      <a16:colId xmlns:a16="http://schemas.microsoft.com/office/drawing/2014/main" val="1477552883"/>
                    </a:ext>
                  </a:extLst>
                </a:gridCol>
                <a:gridCol w="576000">
                  <a:extLst>
                    <a:ext uri="{9D8B030D-6E8A-4147-A177-3AD203B41FA5}">
                      <a16:colId xmlns:a16="http://schemas.microsoft.com/office/drawing/2014/main" val="235489044"/>
                    </a:ext>
                  </a:extLst>
                </a:gridCol>
                <a:gridCol w="261797">
                  <a:extLst>
                    <a:ext uri="{9D8B030D-6E8A-4147-A177-3AD203B41FA5}">
                      <a16:colId xmlns:a16="http://schemas.microsoft.com/office/drawing/2014/main" val="2667262327"/>
                    </a:ext>
                  </a:extLst>
                </a:gridCol>
                <a:gridCol w="639998">
                  <a:extLst>
                    <a:ext uri="{9D8B030D-6E8A-4147-A177-3AD203B41FA5}">
                      <a16:colId xmlns:a16="http://schemas.microsoft.com/office/drawing/2014/main" val="2782792317"/>
                    </a:ext>
                  </a:extLst>
                </a:gridCol>
                <a:gridCol w="576000">
                  <a:extLst>
                    <a:ext uri="{9D8B030D-6E8A-4147-A177-3AD203B41FA5}">
                      <a16:colId xmlns:a16="http://schemas.microsoft.com/office/drawing/2014/main" val="1113950300"/>
                    </a:ext>
                  </a:extLst>
                </a:gridCol>
                <a:gridCol w="576000">
                  <a:extLst>
                    <a:ext uri="{9D8B030D-6E8A-4147-A177-3AD203B41FA5}">
                      <a16:colId xmlns:a16="http://schemas.microsoft.com/office/drawing/2014/main" val="3397782018"/>
                    </a:ext>
                  </a:extLst>
                </a:gridCol>
              </a:tblGrid>
              <a:tr h="157496">
                <a:tc gridSpan="4">
                  <a:txBody>
                    <a:bodyPr/>
                    <a:lstStyle/>
                    <a:p>
                      <a:pPr algn="r" rtl="0" fontAlgn="base"/>
                      <a:r>
                        <a:rPr lang="de-AT" sz="1200" b="0" i="0">
                          <a:effectLst/>
                          <a:latin typeface="+mn-lt"/>
                        </a:rPr>
                        <a:t>Masterarbeit</a:t>
                      </a:r>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ctr" rtl="0" fontAlgn="base"/>
                      <a:r>
                        <a:rPr lang="de-AT" sz="1200" b="0" i="0">
                          <a:effectLst/>
                          <a:latin typeface="+mn-lt"/>
                        </a:rPr>
                        <a:t>22</a:t>
                      </a:r>
                    </a:p>
                  </a:txBody>
                  <a:tcPr anchor="ctr">
                    <a:solidFill>
                      <a:schemeClr val="bg1">
                        <a:lumMod val="95000"/>
                      </a:schemeClr>
                    </a:solidFill>
                  </a:tcPr>
                </a:tc>
                <a:tc hMerge="1">
                  <a:txBody>
                    <a:bodyPr/>
                    <a:lstStyle/>
                    <a:p>
                      <a:endParaRPr lang="de-DE"/>
                    </a:p>
                  </a:txBody>
                  <a:tcPr/>
                </a:tc>
                <a:tc>
                  <a:txBody>
                    <a:bodyPr/>
                    <a:lstStyle/>
                    <a:p>
                      <a:pPr algn="ctr" rtl="0" fontAlgn="base"/>
                      <a:endParaRPr lang="de-AT" sz="1200" b="0" i="0">
                        <a:effectLst/>
                        <a:latin typeface="+mn-lt"/>
                      </a:endParaRPr>
                    </a:p>
                  </a:txBody>
                  <a:tcPr anchor="ctr"/>
                </a:tc>
                <a:tc gridSpan="2">
                  <a:txBody>
                    <a:bodyPr/>
                    <a:lstStyle/>
                    <a:p>
                      <a:pPr algn="ctr" rtl="0" fontAlgn="base"/>
                      <a:endParaRPr lang="de-AT" sz="1200" b="0" i="0">
                        <a:effectLst/>
                        <a:latin typeface="+mn-lt"/>
                      </a:endParaRPr>
                    </a:p>
                  </a:txBody>
                  <a:tcPr anchor="ctr"/>
                </a:tc>
                <a:tc hMerge="1">
                  <a:txBody>
                    <a:bodyPr/>
                    <a:lstStyle/>
                    <a:p>
                      <a:endParaRPr lang="de-DE"/>
                    </a:p>
                  </a:txBody>
                  <a:tcPr/>
                </a:tc>
                <a:tc>
                  <a:txBody>
                    <a:bodyPr/>
                    <a:lstStyle/>
                    <a:p>
                      <a:pPr algn="ctr" rtl="0" fontAlgn="base"/>
                      <a:endParaRPr lang="de-AT" sz="1200" b="0" i="0">
                        <a:effectLst/>
                        <a:latin typeface="+mn-lt"/>
                      </a:endParaRPr>
                    </a:p>
                  </a:txBody>
                  <a:tcPr anchor="ctr"/>
                </a:tc>
                <a:tc>
                  <a:txBody>
                    <a:bodyPr/>
                    <a:lstStyle/>
                    <a:p>
                      <a:pPr algn="ctr" rtl="0" fontAlgn="base"/>
                      <a:r>
                        <a:rPr lang="de-AT" sz="1200" b="0" i="0">
                          <a:effectLst/>
                          <a:latin typeface="+mn-lt"/>
                        </a:rPr>
                        <a:t>22</a:t>
                      </a:r>
                    </a:p>
                  </a:txBody>
                  <a:tcPr anchor="ctr"/>
                </a:tc>
                <a:extLst>
                  <a:ext uri="{0D108BD9-81ED-4DB2-BD59-A6C34878D82A}">
                    <a16:rowId xmlns:a16="http://schemas.microsoft.com/office/drawing/2014/main" val="419899800"/>
                  </a:ext>
                </a:extLst>
              </a:tr>
              <a:tr h="157496">
                <a:tc gridSpan="4">
                  <a:txBody>
                    <a:bodyPr/>
                    <a:lstStyle/>
                    <a:p>
                      <a:pPr algn="r" rtl="0" fontAlgn="base"/>
                      <a:r>
                        <a:rPr lang="de-AT" sz="1200" b="0" i="0">
                          <a:effectLst/>
                          <a:latin typeface="+mn-lt"/>
                        </a:rPr>
                        <a:t>Masterprüfung </a:t>
                      </a:r>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ctr" rtl="0" fontAlgn="base"/>
                      <a:r>
                        <a:rPr lang="de-AT" sz="1200" b="0" i="0">
                          <a:effectLst/>
                          <a:latin typeface="+mn-lt"/>
                        </a:rPr>
                        <a:t>4</a:t>
                      </a:r>
                    </a:p>
                  </a:txBody>
                  <a:tcPr anchor="ctr">
                    <a:solidFill>
                      <a:schemeClr val="bg1">
                        <a:lumMod val="95000"/>
                      </a:schemeClr>
                    </a:solidFill>
                  </a:tcPr>
                </a:tc>
                <a:tc hMerge="1">
                  <a:txBody>
                    <a:bodyPr/>
                    <a:lstStyle/>
                    <a:p>
                      <a:endParaRPr lang="de-DE"/>
                    </a:p>
                  </a:txBody>
                  <a:tcPr/>
                </a:tc>
                <a:tc>
                  <a:txBody>
                    <a:bodyPr/>
                    <a:lstStyle/>
                    <a:p>
                      <a:pPr algn="ctr" rtl="0" fontAlgn="base"/>
                      <a:endParaRPr lang="de-AT" sz="1200" b="0" i="0">
                        <a:effectLst/>
                        <a:latin typeface="+mn-lt"/>
                      </a:endParaRPr>
                    </a:p>
                  </a:txBody>
                  <a:tcPr anchor="ctr"/>
                </a:tc>
                <a:tc gridSpan="2">
                  <a:txBody>
                    <a:bodyPr/>
                    <a:lstStyle/>
                    <a:p>
                      <a:pPr algn="ctr" rtl="0" fontAlgn="base"/>
                      <a:endParaRPr lang="de-AT" sz="1200" b="0" i="0">
                        <a:effectLst/>
                        <a:latin typeface="+mn-lt"/>
                      </a:endParaRPr>
                    </a:p>
                  </a:txBody>
                  <a:tcPr anchor="ctr"/>
                </a:tc>
                <a:tc hMerge="1">
                  <a:txBody>
                    <a:bodyPr/>
                    <a:lstStyle/>
                    <a:p>
                      <a:endParaRPr lang="de-DE"/>
                    </a:p>
                  </a:txBody>
                  <a:tcPr/>
                </a:tc>
                <a:tc>
                  <a:txBody>
                    <a:bodyPr/>
                    <a:lstStyle/>
                    <a:p>
                      <a:pPr algn="ctr" rtl="0" fontAlgn="base"/>
                      <a:endParaRPr lang="de-AT" sz="1200" b="0" i="0">
                        <a:effectLst/>
                        <a:latin typeface="+mn-lt"/>
                      </a:endParaRPr>
                    </a:p>
                  </a:txBody>
                  <a:tcPr anchor="ctr"/>
                </a:tc>
                <a:tc>
                  <a:txBody>
                    <a:bodyPr/>
                    <a:lstStyle/>
                    <a:p>
                      <a:pPr algn="ctr" rtl="0" fontAlgn="base"/>
                      <a:r>
                        <a:rPr lang="de-AT" sz="1200" b="0" i="0">
                          <a:effectLst/>
                          <a:latin typeface="+mn-lt"/>
                        </a:rPr>
                        <a:t>4</a:t>
                      </a:r>
                    </a:p>
                  </a:txBody>
                  <a:tcPr anchor="ctr"/>
                </a:tc>
                <a:extLst>
                  <a:ext uri="{0D108BD9-81ED-4DB2-BD59-A6C34878D82A}">
                    <a16:rowId xmlns:a16="http://schemas.microsoft.com/office/drawing/2014/main" val="4258213190"/>
                  </a:ext>
                </a:extLst>
              </a:tr>
              <a:tr h="157496">
                <a:tc gridSpan="4">
                  <a:txBody>
                    <a:bodyPr/>
                    <a:lstStyle/>
                    <a:p>
                      <a:pPr algn="r" rtl="0" fontAlgn="base"/>
                      <a:r>
                        <a:rPr lang="de-AT" sz="1200" b="0" i="0">
                          <a:effectLst/>
                          <a:latin typeface="+mn-lt"/>
                        </a:rPr>
                        <a:t>Begleit-Lehrveranstaltung</a:t>
                      </a:r>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ctr" rtl="0" fontAlgn="base"/>
                      <a:r>
                        <a:rPr lang="de-AT" sz="1200" b="0" i="0">
                          <a:effectLst/>
                          <a:latin typeface="+mn-lt"/>
                        </a:rPr>
                        <a:t>4</a:t>
                      </a:r>
                    </a:p>
                  </a:txBody>
                  <a:tcPr anchor="ctr">
                    <a:solidFill>
                      <a:schemeClr val="bg1">
                        <a:lumMod val="95000"/>
                      </a:schemeClr>
                    </a:solidFill>
                  </a:tcPr>
                </a:tc>
                <a:tc hMerge="1">
                  <a:txBody>
                    <a:bodyPr/>
                    <a:lstStyle/>
                    <a:p>
                      <a:endParaRPr lang="de-DE"/>
                    </a:p>
                  </a:txBody>
                  <a:tcPr/>
                </a:tc>
                <a:tc>
                  <a:txBody>
                    <a:bodyPr/>
                    <a:lstStyle/>
                    <a:p>
                      <a:pPr algn="ctr" rtl="0" fontAlgn="base"/>
                      <a:endParaRPr lang="de-AT" sz="1200" b="0" i="0">
                        <a:effectLst/>
                        <a:latin typeface="+mn-lt"/>
                      </a:endParaRPr>
                    </a:p>
                  </a:txBody>
                  <a:tcPr anchor="ctr"/>
                </a:tc>
                <a:tc gridSpan="2">
                  <a:txBody>
                    <a:bodyPr/>
                    <a:lstStyle/>
                    <a:p>
                      <a:pPr algn="ctr" rtl="0" fontAlgn="base"/>
                      <a:endParaRPr lang="de-AT" sz="1200" b="0" i="0">
                        <a:effectLst/>
                        <a:latin typeface="+mn-lt"/>
                      </a:endParaRPr>
                    </a:p>
                  </a:txBody>
                  <a:tcPr anchor="ctr"/>
                </a:tc>
                <a:tc hMerge="1">
                  <a:txBody>
                    <a:bodyPr/>
                    <a:lstStyle/>
                    <a:p>
                      <a:endParaRPr lang="de-DE"/>
                    </a:p>
                  </a:txBody>
                  <a:tcPr/>
                </a:tc>
                <a:tc>
                  <a:txBody>
                    <a:bodyPr/>
                    <a:lstStyle/>
                    <a:p>
                      <a:pPr algn="ctr" rtl="0" fontAlgn="base"/>
                      <a:r>
                        <a:rPr lang="de-AT" sz="1200" b="0" i="0">
                          <a:effectLst/>
                          <a:latin typeface="+mn-lt"/>
                        </a:rPr>
                        <a:t>4</a:t>
                      </a:r>
                    </a:p>
                  </a:txBody>
                  <a:tcPr anchor="ctr"/>
                </a:tc>
                <a:tc>
                  <a:txBody>
                    <a:bodyPr/>
                    <a:lstStyle/>
                    <a:p>
                      <a:pPr algn="ctr" rtl="0" fontAlgn="base"/>
                      <a:endParaRPr lang="de-AT" sz="1200" b="0" i="0">
                        <a:effectLst/>
                        <a:latin typeface="+mn-lt"/>
                      </a:endParaRPr>
                    </a:p>
                  </a:txBody>
                  <a:tcPr anchor="ctr"/>
                </a:tc>
                <a:extLst>
                  <a:ext uri="{0D108BD9-81ED-4DB2-BD59-A6C34878D82A}">
                    <a16:rowId xmlns:a16="http://schemas.microsoft.com/office/drawing/2014/main" val="1107411676"/>
                  </a:ext>
                </a:extLst>
              </a:tr>
              <a:tr h="157496">
                <a:tc gridSpan="4">
                  <a:txBody>
                    <a:bodyPr/>
                    <a:lstStyle/>
                    <a:p>
                      <a:pPr algn="l" rtl="0" fontAlgn="base"/>
                      <a:r>
                        <a:rPr lang="de-AT" sz="1200" b="0" i="0">
                          <a:effectLst/>
                          <a:latin typeface="+mn-lt"/>
                        </a:rPr>
                        <a:t>Freie Wahlfächer</a:t>
                      </a:r>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ctr" rtl="0" fontAlgn="base"/>
                      <a:r>
                        <a:rPr lang="de-AT" sz="1200" b="0" i="0">
                          <a:effectLst/>
                          <a:latin typeface="+mn-lt"/>
                        </a:rPr>
                        <a:t>3</a:t>
                      </a:r>
                    </a:p>
                  </a:txBody>
                  <a:tcPr anchor="ctr">
                    <a:solidFill>
                      <a:schemeClr val="bg1">
                        <a:lumMod val="95000"/>
                      </a:schemeClr>
                    </a:solidFill>
                  </a:tcPr>
                </a:tc>
                <a:tc hMerge="1">
                  <a:txBody>
                    <a:bodyPr/>
                    <a:lstStyle/>
                    <a:p>
                      <a:endParaRPr lang="de-DE"/>
                    </a:p>
                  </a:txBody>
                  <a:tcPr/>
                </a:tc>
                <a:tc>
                  <a:txBody>
                    <a:bodyPr/>
                    <a:lstStyle/>
                    <a:p>
                      <a:pPr algn="ctr" rtl="0" fontAlgn="base"/>
                      <a:endParaRPr lang="de-AT" sz="1200" b="0" i="0">
                        <a:effectLst/>
                        <a:latin typeface="+mn-lt"/>
                      </a:endParaRPr>
                    </a:p>
                  </a:txBody>
                  <a:tcPr anchor="ctr"/>
                </a:tc>
                <a:tc gridSpan="2">
                  <a:txBody>
                    <a:bodyPr/>
                    <a:lstStyle/>
                    <a:p>
                      <a:pPr algn="ctr" rtl="0" fontAlgn="base"/>
                      <a:endParaRPr lang="de-AT" sz="1200" b="0" i="0">
                        <a:effectLst/>
                        <a:latin typeface="+mn-lt"/>
                      </a:endParaRPr>
                    </a:p>
                  </a:txBody>
                  <a:tcPr anchor="ctr"/>
                </a:tc>
                <a:tc hMerge="1">
                  <a:txBody>
                    <a:bodyPr/>
                    <a:lstStyle/>
                    <a:p>
                      <a:endParaRPr lang="de-DE"/>
                    </a:p>
                  </a:txBody>
                  <a:tcPr/>
                </a:tc>
                <a:tc>
                  <a:txBody>
                    <a:bodyPr/>
                    <a:lstStyle/>
                    <a:p>
                      <a:pPr algn="ctr" rtl="0" fontAlgn="base"/>
                      <a:r>
                        <a:rPr lang="de-AT" sz="1200" b="0" i="0">
                          <a:effectLst/>
                          <a:latin typeface="+mn-lt"/>
                        </a:rPr>
                        <a:t>2</a:t>
                      </a:r>
                    </a:p>
                  </a:txBody>
                  <a:tcPr anchor="ctr"/>
                </a:tc>
                <a:tc>
                  <a:txBody>
                    <a:bodyPr/>
                    <a:lstStyle/>
                    <a:p>
                      <a:pPr algn="ctr" rtl="0" fontAlgn="base"/>
                      <a:r>
                        <a:rPr lang="de-AT" sz="1200" b="0" i="0">
                          <a:effectLst/>
                          <a:latin typeface="+mn-lt"/>
                        </a:rPr>
                        <a:t>1</a:t>
                      </a:r>
                    </a:p>
                  </a:txBody>
                  <a:tcPr anchor="ctr"/>
                </a:tc>
                <a:extLst>
                  <a:ext uri="{0D108BD9-81ED-4DB2-BD59-A6C34878D82A}">
                    <a16:rowId xmlns:a16="http://schemas.microsoft.com/office/drawing/2014/main" val="2804227973"/>
                  </a:ext>
                </a:extLst>
              </a:tr>
            </a:tbl>
          </a:graphicData>
        </a:graphic>
      </p:graphicFrame>
    </p:spTree>
    <p:extLst>
      <p:ext uri="{BB962C8B-B14F-4D97-AF65-F5344CB8AC3E}">
        <p14:creationId xmlns:p14="http://schemas.microsoft.com/office/powerpoint/2010/main" val="755561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BE483-FEA1-D483-C025-DB60627D8F7E}"/>
              </a:ext>
            </a:extLst>
          </p:cNvPr>
          <p:cNvSpPr>
            <a:spLocks noGrp="1"/>
          </p:cNvSpPr>
          <p:nvPr>
            <p:ph type="title"/>
          </p:nvPr>
        </p:nvSpPr>
        <p:spPr/>
        <p:txBody>
          <a:bodyPr>
            <a:noAutofit/>
          </a:bodyPr>
          <a:lstStyle/>
          <a:p>
            <a:pPr>
              <a:defRPr/>
            </a:pPr>
            <a:r>
              <a:rPr lang="de-AT">
                <a:solidFill>
                  <a:srgbClr val="002060"/>
                </a:solidFill>
              </a:rPr>
              <a:t>PPS im Master</a:t>
            </a:r>
          </a:p>
        </p:txBody>
      </p:sp>
      <p:sp>
        <p:nvSpPr>
          <p:cNvPr id="3" name="Fußzeilenplatzhalter 2"/>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graphicFrame>
        <p:nvGraphicFramePr>
          <p:cNvPr id="7" name="Inhaltsplatzhalter 4">
            <a:extLst>
              <a:ext uri="{FF2B5EF4-FFF2-40B4-BE49-F238E27FC236}">
                <a16:creationId xmlns:a16="http://schemas.microsoft.com/office/drawing/2014/main" id="{A861A3D7-D176-4930-89E2-414E59BC7CE6}"/>
              </a:ext>
            </a:extLst>
          </p:cNvPr>
          <p:cNvGraphicFramePr>
            <a:graphicFrameLocks/>
          </p:cNvGraphicFramePr>
          <p:nvPr>
            <p:extLst>
              <p:ext uri="{D42A27DB-BD31-4B8C-83A1-F6EECF244321}">
                <p14:modId xmlns:p14="http://schemas.microsoft.com/office/powerpoint/2010/main" val="1108783082"/>
              </p:ext>
            </p:extLst>
          </p:nvPr>
        </p:nvGraphicFramePr>
        <p:xfrm>
          <a:off x="2438400" y="5554663"/>
          <a:ext cx="7200000" cy="371475"/>
        </p:xfrm>
        <a:graphic>
          <a:graphicData uri="http://schemas.openxmlformats.org/drawingml/2006/table">
            <a:tbl>
              <a:tblPr firstRow="1" bandRow="1">
                <a:tableStyleId>{93296810-A885-4BE3-A3E7-6D5BEEA58F35}</a:tableStyleId>
              </a:tblPr>
              <a:tblGrid>
                <a:gridCol w="144000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tblGrid>
              <a:tr h="371475">
                <a:tc>
                  <a:txBody>
                    <a:bodyPr/>
                    <a:lstStyle/>
                    <a:p>
                      <a:pPr algn="ctr"/>
                      <a:r>
                        <a:rPr lang="de-AT" sz="1800"/>
                        <a:t>1</a:t>
                      </a:r>
                    </a:p>
                  </a:txBody>
                  <a:tcPr marT="45798" marB="45798">
                    <a:solidFill>
                      <a:schemeClr val="accent1">
                        <a:lumMod val="40000"/>
                        <a:lumOff val="60000"/>
                      </a:schemeClr>
                    </a:solidFill>
                  </a:tcPr>
                </a:tc>
                <a:tc>
                  <a:txBody>
                    <a:bodyPr/>
                    <a:lstStyle/>
                    <a:p>
                      <a:pPr marL="0" algn="ctr" defTabSz="914400" rtl="0" eaLnBrk="1" latinLnBrk="0" hangingPunct="1"/>
                      <a:r>
                        <a:rPr lang="de-AT" sz="1800" b="1" kern="1200">
                          <a:solidFill>
                            <a:schemeClr val="lt1"/>
                          </a:solidFill>
                          <a:latin typeface="+mn-lt"/>
                          <a:ea typeface="+mn-ea"/>
                          <a:cs typeface="+mn-cs"/>
                        </a:rPr>
                        <a:t>2</a:t>
                      </a:r>
                    </a:p>
                  </a:txBody>
                  <a:tcPr marT="45798" marB="45798">
                    <a:solidFill>
                      <a:schemeClr val="accent1">
                        <a:lumMod val="40000"/>
                        <a:lumOff val="60000"/>
                      </a:schemeClr>
                    </a:solidFill>
                  </a:tcPr>
                </a:tc>
                <a:tc>
                  <a:txBody>
                    <a:bodyPr/>
                    <a:lstStyle/>
                    <a:p>
                      <a:pPr marL="0" algn="ctr" defTabSz="914400" rtl="0" eaLnBrk="1" latinLnBrk="0" hangingPunct="1"/>
                      <a:r>
                        <a:rPr lang="de-AT" sz="1800" b="1" kern="1200">
                          <a:solidFill>
                            <a:schemeClr val="lt1"/>
                          </a:solidFill>
                          <a:latin typeface="+mn-lt"/>
                          <a:ea typeface="+mn-ea"/>
                          <a:cs typeface="+mn-cs"/>
                        </a:rPr>
                        <a:t>3</a:t>
                      </a:r>
                    </a:p>
                  </a:txBody>
                  <a:tcPr marT="45798" marB="45798">
                    <a:solidFill>
                      <a:schemeClr val="accent1">
                        <a:lumMod val="40000"/>
                        <a:lumOff val="60000"/>
                      </a:schemeClr>
                    </a:solidFill>
                  </a:tcPr>
                </a:tc>
                <a:tc>
                  <a:txBody>
                    <a:bodyPr/>
                    <a:lstStyle/>
                    <a:p>
                      <a:pPr marL="0" algn="ctr" defTabSz="914400" rtl="0" eaLnBrk="1" latinLnBrk="0" hangingPunct="1"/>
                      <a:r>
                        <a:rPr lang="de-AT" sz="1800" b="1" kern="1200">
                          <a:solidFill>
                            <a:schemeClr val="lt1"/>
                          </a:solidFill>
                          <a:latin typeface="+mn-lt"/>
                          <a:ea typeface="+mn-ea"/>
                          <a:cs typeface="+mn-cs"/>
                        </a:rPr>
                        <a:t>4</a:t>
                      </a:r>
                    </a:p>
                  </a:txBody>
                  <a:tcPr marT="45798" marB="45798">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2" name="Rechteck 6">
            <a:extLst>
              <a:ext uri="{FF2B5EF4-FFF2-40B4-BE49-F238E27FC236}">
                <a16:creationId xmlns:a16="http://schemas.microsoft.com/office/drawing/2014/main" id="{79AAFEA5-CBF0-4073-AD53-FC18E63917B1}"/>
              </a:ext>
            </a:extLst>
          </p:cNvPr>
          <p:cNvSpPr/>
          <p:nvPr/>
        </p:nvSpPr>
        <p:spPr>
          <a:xfrm>
            <a:off x="3884924" y="3206124"/>
            <a:ext cx="1440000" cy="987745"/>
          </a:xfrm>
          <a:prstGeom prst="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PR Fach B </a:t>
            </a:r>
            <a:br>
              <a:rPr lang="de-AT" b="1">
                <a:solidFill>
                  <a:schemeClr val="tx1"/>
                </a:solidFill>
              </a:rPr>
            </a:br>
            <a:r>
              <a:rPr lang="de-AT" sz="1400">
                <a:solidFill>
                  <a:schemeClr val="tx1"/>
                </a:solidFill>
              </a:rPr>
              <a:t>(3 EC)</a:t>
            </a:r>
            <a:endParaRPr lang="en-US" sz="1400">
              <a:solidFill>
                <a:schemeClr val="tx1"/>
              </a:solidFill>
              <a:ea typeface="Calibri"/>
              <a:cs typeface="Calibri"/>
            </a:endParaRPr>
          </a:p>
        </p:txBody>
      </p:sp>
      <p:sp>
        <p:nvSpPr>
          <p:cNvPr id="14" name="Rechteck 5">
            <a:extLst>
              <a:ext uri="{FF2B5EF4-FFF2-40B4-BE49-F238E27FC236}">
                <a16:creationId xmlns:a16="http://schemas.microsoft.com/office/drawing/2014/main" id="{33E26873-32B1-4BFF-86D0-02167AF80ACA}"/>
              </a:ext>
            </a:extLst>
          </p:cNvPr>
          <p:cNvSpPr/>
          <p:nvPr/>
        </p:nvSpPr>
        <p:spPr>
          <a:xfrm>
            <a:off x="5325291" y="3205684"/>
            <a:ext cx="1440000" cy="1020434"/>
          </a:xfrm>
          <a:prstGeom prst="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FD-LV B</a:t>
            </a:r>
            <a:br>
              <a:rPr lang="de-AT" b="1">
                <a:ea typeface="Calibri"/>
                <a:cs typeface="Calibri"/>
              </a:rPr>
            </a:br>
            <a:r>
              <a:rPr lang="de-AT" sz="1400">
                <a:solidFill>
                  <a:schemeClr val="tx1"/>
                </a:solidFill>
              </a:rPr>
              <a:t>(2 EC)</a:t>
            </a:r>
            <a:endParaRPr lang="de-AT" sz="1400">
              <a:solidFill>
                <a:schemeClr val="tx1"/>
              </a:solidFill>
              <a:ea typeface="Calibri"/>
              <a:cs typeface="Calibri"/>
            </a:endParaRPr>
          </a:p>
        </p:txBody>
      </p:sp>
      <p:sp>
        <p:nvSpPr>
          <p:cNvPr id="15" name="Geschweifte Klammer rechts 14">
            <a:extLst>
              <a:ext uri="{FF2B5EF4-FFF2-40B4-BE49-F238E27FC236}">
                <a16:creationId xmlns:a16="http://schemas.microsoft.com/office/drawing/2014/main" id="{FB5C059A-8617-408F-9918-2BB13AE122E6}"/>
              </a:ext>
            </a:extLst>
          </p:cNvPr>
          <p:cNvSpPr/>
          <p:nvPr/>
        </p:nvSpPr>
        <p:spPr>
          <a:xfrm>
            <a:off x="6743623" y="3205685"/>
            <a:ext cx="709612" cy="233198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16" name="Textfeld 12">
            <a:extLst>
              <a:ext uri="{FF2B5EF4-FFF2-40B4-BE49-F238E27FC236}">
                <a16:creationId xmlns:a16="http://schemas.microsoft.com/office/drawing/2014/main" id="{8FA3926C-6256-48A8-B608-58478A7C1F2F}"/>
              </a:ext>
            </a:extLst>
          </p:cNvPr>
          <p:cNvSpPr txBox="1">
            <a:spLocks noChangeArrowheads="1"/>
          </p:cNvSpPr>
          <p:nvPr/>
        </p:nvSpPr>
        <p:spPr bwMode="auto">
          <a:xfrm>
            <a:off x="7708786" y="4055721"/>
            <a:ext cx="1255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de-AT" altLang="de-DE" sz="1800" b="1">
                <a:latin typeface="Arial"/>
                <a:cs typeface="Arial"/>
              </a:rPr>
              <a:t>PPS</a:t>
            </a:r>
            <a:br>
              <a:rPr lang="de-AT" altLang="de-DE" sz="1800" b="1">
                <a:latin typeface="Arial"/>
                <a:cs typeface="Arial"/>
              </a:rPr>
            </a:br>
            <a:r>
              <a:rPr lang="de-AT" altLang="de-DE" sz="1800" b="1">
                <a:latin typeface="Arial"/>
                <a:cs typeface="Arial"/>
              </a:rPr>
              <a:t>10 EC</a:t>
            </a:r>
          </a:p>
        </p:txBody>
      </p:sp>
      <p:sp>
        <p:nvSpPr>
          <p:cNvPr id="13" name="Rechteck 5">
            <a:extLst>
              <a:ext uri="{FF2B5EF4-FFF2-40B4-BE49-F238E27FC236}">
                <a16:creationId xmlns:a16="http://schemas.microsoft.com/office/drawing/2014/main" id="{50E11A01-BA8E-4FBE-80B0-11364DA25315}"/>
              </a:ext>
            </a:extLst>
          </p:cNvPr>
          <p:cNvSpPr/>
          <p:nvPr/>
        </p:nvSpPr>
        <p:spPr>
          <a:xfrm>
            <a:off x="5324924" y="4186526"/>
            <a:ext cx="1440000" cy="972000"/>
          </a:xfrm>
          <a:prstGeom prst="rect">
            <a:avLst/>
          </a:prstGeom>
          <a:solidFill>
            <a:srgbClr val="B794C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FD-LV A</a:t>
            </a:r>
            <a:br>
              <a:rPr lang="de-AT" b="1">
                <a:solidFill>
                  <a:schemeClr val="tx1"/>
                </a:solidFill>
              </a:rPr>
            </a:br>
            <a:r>
              <a:rPr lang="de-AT" sz="1400">
                <a:solidFill>
                  <a:schemeClr val="tx1"/>
                </a:solidFill>
              </a:rPr>
              <a:t>(2 EC)</a:t>
            </a:r>
            <a:endParaRPr lang="de-AT" sz="1400">
              <a:solidFill>
                <a:schemeClr val="tx1"/>
              </a:solidFill>
              <a:ea typeface="Calibri"/>
              <a:cs typeface="Calibri"/>
            </a:endParaRPr>
          </a:p>
        </p:txBody>
      </p:sp>
      <p:sp>
        <p:nvSpPr>
          <p:cNvPr id="11" name="Rechteck 6">
            <a:extLst>
              <a:ext uri="{FF2B5EF4-FFF2-40B4-BE49-F238E27FC236}">
                <a16:creationId xmlns:a16="http://schemas.microsoft.com/office/drawing/2014/main" id="{5D4679D0-D0A4-46FD-85EF-4D3B1E2A001C}"/>
              </a:ext>
            </a:extLst>
          </p:cNvPr>
          <p:cNvSpPr/>
          <p:nvPr/>
        </p:nvSpPr>
        <p:spPr>
          <a:xfrm>
            <a:off x="3883380" y="4184446"/>
            <a:ext cx="1440772" cy="972000"/>
          </a:xfrm>
          <a:prstGeom prst="rect">
            <a:avLst/>
          </a:prstGeom>
          <a:solidFill>
            <a:srgbClr val="B794C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PR Fach A </a:t>
            </a:r>
            <a:br>
              <a:rPr lang="de-AT" b="1">
                <a:solidFill>
                  <a:schemeClr val="tx1"/>
                </a:solidFill>
              </a:rPr>
            </a:br>
            <a:r>
              <a:rPr lang="de-AT" sz="1400">
                <a:solidFill>
                  <a:schemeClr val="tx1"/>
                </a:solidFill>
              </a:rPr>
              <a:t>(3 EC)</a:t>
            </a:r>
            <a:endParaRPr lang="en-US" sz="1400">
              <a:solidFill>
                <a:schemeClr val="tx1"/>
              </a:solidFill>
              <a:ea typeface="Calibri"/>
              <a:cs typeface="Calibri"/>
            </a:endParaRPr>
          </a:p>
        </p:txBody>
      </p:sp>
      <p:sp>
        <p:nvSpPr>
          <p:cNvPr id="10" name="Rechteck 6">
            <a:extLst>
              <a:ext uri="{FF2B5EF4-FFF2-40B4-BE49-F238E27FC236}">
                <a16:creationId xmlns:a16="http://schemas.microsoft.com/office/drawing/2014/main" id="{0098A4A0-DADA-4CE0-9393-AF22D1986EEA}"/>
              </a:ext>
            </a:extLst>
          </p:cNvPr>
          <p:cNvSpPr/>
          <p:nvPr/>
        </p:nvSpPr>
        <p:spPr>
          <a:xfrm>
            <a:off x="3884152" y="5152470"/>
            <a:ext cx="2880000" cy="3852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bg1"/>
                </a:solidFill>
              </a:rPr>
              <a:t>Fachpraktika</a:t>
            </a:r>
            <a:endParaRPr lang="de-AT" sz="1200" b="1">
              <a:solidFill>
                <a:schemeClr val="bg1"/>
              </a:solidFill>
              <a:ea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DFEB-3B55-DB09-D744-C0A01870A7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7DB814-E406-C966-9421-F29C62411EAF}"/>
              </a:ext>
            </a:extLst>
          </p:cNvPr>
          <p:cNvSpPr>
            <a:spLocks noGrp="1"/>
          </p:cNvSpPr>
          <p:nvPr>
            <p:ph type="title"/>
          </p:nvPr>
        </p:nvSpPr>
        <p:spPr/>
        <p:txBody>
          <a:bodyPr anchor="ctr">
            <a:normAutofit fontScale="90000"/>
          </a:bodyPr>
          <a:lstStyle/>
          <a:p>
            <a:r>
              <a:rPr lang="de-DE" sz="4400">
                <a:solidFill>
                  <a:srgbClr val="002060"/>
                </a:solidFill>
                <a:ea typeface="Calibri"/>
                <a:cs typeface="Calibri"/>
              </a:rPr>
              <a:t>Masterpraktikum</a:t>
            </a:r>
            <a:r>
              <a:rPr lang="de-DE" sz="3200">
                <a:solidFill>
                  <a:srgbClr val="002060"/>
                </a:solidFill>
                <a:ea typeface="Calibri"/>
                <a:cs typeface="Calibri"/>
              </a:rPr>
              <a:t> </a:t>
            </a:r>
            <a:br>
              <a:rPr lang="de-DE" sz="3200">
                <a:solidFill>
                  <a:srgbClr val="002060"/>
                </a:solidFill>
                <a:ea typeface="Calibri"/>
                <a:cs typeface="Calibri"/>
              </a:rPr>
            </a:br>
            <a:r>
              <a:rPr lang="de-DE" sz="3200">
                <a:solidFill>
                  <a:srgbClr val="002060"/>
                </a:solidFill>
                <a:ea typeface="Calibri"/>
                <a:cs typeface="Calibri"/>
              </a:rPr>
              <a:t>(für Fach A und Fach B)</a:t>
            </a:r>
          </a:p>
        </p:txBody>
      </p:sp>
      <p:graphicFrame>
        <p:nvGraphicFramePr>
          <p:cNvPr id="8" name="Inhaltsplatzhalter 2">
            <a:extLst>
              <a:ext uri="{FF2B5EF4-FFF2-40B4-BE49-F238E27FC236}">
                <a16:creationId xmlns:a16="http://schemas.microsoft.com/office/drawing/2014/main" id="{4FAF060E-B4B1-1C1A-A6A1-A38B857D5A3F}"/>
              </a:ext>
            </a:extLst>
          </p:cNvPr>
          <p:cNvGraphicFramePr>
            <a:graphicFrameLocks noGrp="1"/>
          </p:cNvGraphicFramePr>
          <p:nvPr>
            <p:ph idx="1"/>
            <p:extLst>
              <p:ext uri="{D42A27DB-BD31-4B8C-83A1-F6EECF244321}">
                <p14:modId xmlns:p14="http://schemas.microsoft.com/office/powerpoint/2010/main" val="3139146728"/>
              </p:ext>
            </p:extLst>
          </p:nvPr>
        </p:nvGraphicFramePr>
        <p:xfrm>
          <a:off x="838200" y="19018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89998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202B484A-3585-563F-81F9-D4FDDE8425A6}"/>
              </a:ext>
            </a:extLst>
          </p:cNvPr>
          <p:cNvGraphicFramePr>
            <a:graphicFrameLocks noGrp="1"/>
          </p:cNvGraphicFramePr>
          <p:nvPr>
            <p:extLst>
              <p:ext uri="{D42A27DB-BD31-4B8C-83A1-F6EECF244321}">
                <p14:modId xmlns:p14="http://schemas.microsoft.com/office/powerpoint/2010/main" val="1344412671"/>
              </p:ext>
            </p:extLst>
          </p:nvPr>
        </p:nvGraphicFramePr>
        <p:xfrm>
          <a:off x="923925" y="1223861"/>
          <a:ext cx="6093033" cy="5001597"/>
        </p:xfrm>
        <a:graphic>
          <a:graphicData uri="http://schemas.openxmlformats.org/drawingml/2006/table">
            <a:tbl>
              <a:tblPr firstRow="1" bandRow="1">
                <a:tableStyleId>{F5AB1C69-6EDB-4FF4-983F-18BD219EF322}</a:tableStyleId>
              </a:tblPr>
              <a:tblGrid>
                <a:gridCol w="5514056">
                  <a:extLst>
                    <a:ext uri="{9D8B030D-6E8A-4147-A177-3AD203B41FA5}">
                      <a16:colId xmlns:a16="http://schemas.microsoft.com/office/drawing/2014/main" val="722428328"/>
                    </a:ext>
                  </a:extLst>
                </a:gridCol>
                <a:gridCol w="578977">
                  <a:extLst>
                    <a:ext uri="{9D8B030D-6E8A-4147-A177-3AD203B41FA5}">
                      <a16:colId xmlns:a16="http://schemas.microsoft.com/office/drawing/2014/main" val="1973791272"/>
                    </a:ext>
                  </a:extLst>
                </a:gridCol>
              </a:tblGrid>
              <a:tr h="824014">
                <a:tc gridSpan="2">
                  <a:txBody>
                    <a:bodyPr/>
                    <a:lstStyle/>
                    <a:p>
                      <a:pPr algn="ctr"/>
                      <a:r>
                        <a:rPr lang="de-AT" sz="2400"/>
                        <a:t>Bachelorstudium Lehramt ALT</a:t>
                      </a:r>
                    </a:p>
                  </a:txBody>
                  <a:tcPr anchor="ctr"/>
                </a:tc>
                <a:tc hMerge="1">
                  <a:txBody>
                    <a:bodyPr/>
                    <a:lstStyle/>
                    <a:p>
                      <a:endParaRPr lang="de-AT"/>
                    </a:p>
                  </a:txBody>
                  <a:tcPr/>
                </a:tc>
                <a:extLst>
                  <a:ext uri="{0D108BD9-81ED-4DB2-BD59-A6C34878D82A}">
                    <a16:rowId xmlns:a16="http://schemas.microsoft.com/office/drawing/2014/main" val="2029246173"/>
                  </a:ext>
                </a:extLst>
              </a:tr>
              <a:tr h="522278">
                <a:tc>
                  <a:txBody>
                    <a:bodyPr/>
                    <a:lstStyle/>
                    <a:p>
                      <a:pPr algn="ctr"/>
                      <a:r>
                        <a:rPr lang="de-AT" b="1"/>
                        <a:t>LV-Titel</a:t>
                      </a:r>
                    </a:p>
                  </a:txBody>
                  <a:tcPr anchor="ctr"/>
                </a:tc>
                <a:tc>
                  <a:txBody>
                    <a:bodyPr/>
                    <a:lstStyle/>
                    <a:p>
                      <a:pPr algn="ctr"/>
                      <a:r>
                        <a:rPr lang="de-AT" b="1"/>
                        <a:t>EC</a:t>
                      </a:r>
                    </a:p>
                  </a:txBody>
                  <a:tcPr anchor="ctr"/>
                </a:tc>
                <a:extLst>
                  <a:ext uri="{0D108BD9-81ED-4DB2-BD59-A6C34878D82A}">
                    <a16:rowId xmlns:a16="http://schemas.microsoft.com/office/drawing/2014/main" val="2500624348"/>
                  </a:ext>
                </a:extLst>
              </a:tr>
              <a:tr h="388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800"/>
                        <a:t>Orientierungspraktikum</a:t>
                      </a:r>
                    </a:p>
                  </a:txBody>
                  <a:tcPr anchor="ctr"/>
                </a:tc>
                <a:tc>
                  <a:txBody>
                    <a:bodyPr/>
                    <a:lstStyle/>
                    <a:p>
                      <a:pPr algn="ctr"/>
                      <a:r>
                        <a:rPr lang="de-AT"/>
                        <a:t>2</a:t>
                      </a:r>
                    </a:p>
                  </a:txBody>
                  <a:tcPr anchor="ctr"/>
                </a:tc>
                <a:extLst>
                  <a:ext uri="{0D108BD9-81ED-4DB2-BD59-A6C34878D82A}">
                    <a16:rowId xmlns:a16="http://schemas.microsoft.com/office/drawing/2014/main" val="1352879069"/>
                  </a:ext>
                </a:extLst>
              </a:tr>
              <a:tr h="428245">
                <a:tc>
                  <a:txBody>
                    <a:bodyPr/>
                    <a:lstStyle/>
                    <a:p>
                      <a:pPr algn="ctr"/>
                      <a:r>
                        <a:rPr lang="de-AT" sz="1800"/>
                        <a:t>Theorie und Praxis des Unterrichts</a:t>
                      </a:r>
                    </a:p>
                  </a:txBody>
                  <a:tcPr anchor="ctr"/>
                </a:tc>
                <a:tc>
                  <a:txBody>
                    <a:bodyPr/>
                    <a:lstStyle/>
                    <a:p>
                      <a:pPr algn="ctr"/>
                      <a:r>
                        <a:rPr lang="de-DE"/>
                        <a:t>2</a:t>
                      </a:r>
                      <a:endParaRPr lang="de-AT"/>
                    </a:p>
                  </a:txBody>
                  <a:tcPr anchor="ctr"/>
                </a:tc>
                <a:extLst>
                  <a:ext uri="{0D108BD9-81ED-4DB2-BD59-A6C34878D82A}">
                    <a16:rowId xmlns:a16="http://schemas.microsoft.com/office/drawing/2014/main" val="4166993172"/>
                  </a:ext>
                </a:extLst>
              </a:tr>
              <a:tr h="838629">
                <a:tc>
                  <a:txBody>
                    <a:bodyPr/>
                    <a:lstStyle/>
                    <a:p>
                      <a:pPr algn="ctr" defTabSz="898525">
                        <a:tabLst/>
                      </a:pPr>
                      <a:r>
                        <a:rPr lang="de-AT" sz="1800"/>
                        <a:t>		PPS 2 Fach A</a:t>
                      </a:r>
                    </a:p>
                    <a:p>
                      <a:pPr algn="ctr"/>
                      <a:r>
                        <a:rPr lang="de-AT" sz="1800" b="0"/>
                        <a:t>PPS 1 Fach A und</a:t>
                      </a:r>
                      <a:r>
                        <a:rPr lang="de-AT" sz="1800" b="1"/>
                        <a:t>		oder	</a:t>
                      </a:r>
                    </a:p>
                    <a:p>
                      <a:pPr algn="ctr"/>
                      <a:r>
                        <a:rPr lang="de-AT" sz="1800"/>
                        <a:t>		PPS 3 Fach A</a:t>
                      </a:r>
                    </a:p>
                  </a:txBody>
                  <a:tcPr anchor="ctr"/>
                </a:tc>
                <a:tc>
                  <a:txBody>
                    <a:bodyPr/>
                    <a:lstStyle/>
                    <a:p>
                      <a:pPr algn="ctr"/>
                      <a:r>
                        <a:rPr lang="de-AT" sz="1800"/>
                        <a:t>1+2</a:t>
                      </a:r>
                    </a:p>
                  </a:txBody>
                  <a:tcPr anchor="ctr"/>
                </a:tc>
                <a:extLst>
                  <a:ext uri="{0D108BD9-81ED-4DB2-BD59-A6C34878D82A}">
                    <a16:rowId xmlns:a16="http://schemas.microsoft.com/office/drawing/2014/main" val="758064189"/>
                  </a:ext>
                </a:extLst>
              </a:tr>
              <a:tr h="838629">
                <a:tc>
                  <a:txBody>
                    <a:bodyPr/>
                    <a:lstStyle/>
                    <a:p>
                      <a:pPr algn="ctr" defTabSz="898525">
                        <a:tabLst/>
                      </a:pPr>
                      <a:r>
                        <a:rPr lang="de-AT" sz="1800"/>
                        <a:t>		PPS 2 Fach B</a:t>
                      </a:r>
                    </a:p>
                    <a:p>
                      <a:pPr algn="ctr"/>
                      <a:r>
                        <a:rPr lang="de-AT" sz="1800" b="0"/>
                        <a:t>PPS 1 Fach B und</a:t>
                      </a:r>
                      <a:r>
                        <a:rPr lang="de-AT" sz="1800" b="1"/>
                        <a:t>		oder	</a:t>
                      </a:r>
                    </a:p>
                    <a:p>
                      <a:pPr algn="ctr"/>
                      <a:r>
                        <a:rPr lang="de-AT" sz="1800"/>
                        <a:t>		PPS 3 Fach B</a:t>
                      </a:r>
                    </a:p>
                  </a:txBody>
                  <a:tcPr anchor="ctr"/>
                </a:tc>
                <a:tc>
                  <a:txBody>
                    <a:bodyPr/>
                    <a:lstStyle/>
                    <a:p>
                      <a:pPr algn="ctr"/>
                      <a:r>
                        <a:rPr lang="de-AT" sz="1800"/>
                        <a:t>1+2</a:t>
                      </a:r>
                    </a:p>
                  </a:txBody>
                  <a:tcPr anchor="ctr"/>
                </a:tc>
                <a:extLst>
                  <a:ext uri="{0D108BD9-81ED-4DB2-BD59-A6C34878D82A}">
                    <a16:rowId xmlns:a16="http://schemas.microsoft.com/office/drawing/2014/main" val="2288504337"/>
                  </a:ext>
                </a:extLst>
              </a:tr>
              <a:tr h="1009512">
                <a:tc>
                  <a:txBody>
                    <a:bodyPr/>
                    <a:lstStyle/>
                    <a:p>
                      <a:pPr algn="r" defTabSz="898525">
                        <a:tabLst/>
                      </a:pPr>
                      <a:r>
                        <a:rPr lang="de-AT" sz="1800"/>
                        <a:t>			</a:t>
                      </a:r>
                      <a:r>
                        <a:rPr lang="de-AT" sz="1800" b="0"/>
                        <a:t>FD Begleit-LV </a:t>
                      </a:r>
                      <a:r>
                        <a:rPr lang="de-AT" sz="1800"/>
                        <a:t>PPS 2 Fach A</a:t>
                      </a:r>
                    </a:p>
                    <a:p>
                      <a:pPr algn="l"/>
                      <a:r>
                        <a:rPr lang="de-AT" sz="1800" b="0"/>
                        <a:t>FD Begleit-LV PPS 1 Fach A und</a:t>
                      </a:r>
                      <a:r>
                        <a:rPr lang="de-AT" sz="1800" b="1"/>
                        <a:t>	oder	</a:t>
                      </a:r>
                    </a:p>
                    <a:p>
                      <a:pPr algn="r"/>
                      <a:r>
                        <a:rPr lang="de-AT" sz="1800"/>
                        <a:t>			</a:t>
                      </a:r>
                      <a:r>
                        <a:rPr lang="de-AT" sz="1800" b="0"/>
                        <a:t>FD Begleit-LV </a:t>
                      </a:r>
                      <a:r>
                        <a:rPr lang="de-AT" sz="1800"/>
                        <a:t>PPS 3 Fach A</a:t>
                      </a:r>
                    </a:p>
                  </a:txBody>
                  <a:tcPr anchor="ctr"/>
                </a:tc>
                <a:tc>
                  <a:txBody>
                    <a:bodyPr/>
                    <a:lstStyle/>
                    <a:p>
                      <a:pPr algn="ctr"/>
                      <a:r>
                        <a:rPr lang="de-AT" sz="1800"/>
                        <a:t>1+2</a:t>
                      </a:r>
                    </a:p>
                  </a:txBody>
                  <a:tcPr anchor="ctr"/>
                </a:tc>
                <a:extLst>
                  <a:ext uri="{0D108BD9-81ED-4DB2-BD59-A6C34878D82A}">
                    <a16:rowId xmlns:a16="http://schemas.microsoft.com/office/drawing/2014/main" val="2284530489"/>
                  </a:ext>
                </a:extLst>
              </a:tr>
            </a:tbl>
          </a:graphicData>
        </a:graphic>
      </p:graphicFrame>
      <p:sp>
        <p:nvSpPr>
          <p:cNvPr id="5" name="Textfeld 4">
            <a:extLst>
              <a:ext uri="{FF2B5EF4-FFF2-40B4-BE49-F238E27FC236}">
                <a16:creationId xmlns:a16="http://schemas.microsoft.com/office/drawing/2014/main" id="{87EC3FBF-4DEB-A2F0-1F32-550E084D73DE}"/>
              </a:ext>
            </a:extLst>
          </p:cNvPr>
          <p:cNvSpPr txBox="1"/>
          <p:nvPr/>
        </p:nvSpPr>
        <p:spPr>
          <a:xfrm>
            <a:off x="914400" y="381000"/>
            <a:ext cx="6429539" cy="584775"/>
          </a:xfrm>
          <a:prstGeom prst="rect">
            <a:avLst/>
          </a:prstGeom>
          <a:noFill/>
        </p:spPr>
        <p:txBody>
          <a:bodyPr wrap="square" rtlCol="0">
            <a:spAutoFit/>
          </a:bodyPr>
          <a:lstStyle/>
          <a:p>
            <a:r>
              <a:rPr lang="de-AT" sz="3200" b="1">
                <a:solidFill>
                  <a:schemeClr val="tx2"/>
                </a:solidFill>
              </a:rPr>
              <a:t>Äquivalenztabelle PPS Bachelor</a:t>
            </a:r>
          </a:p>
        </p:txBody>
      </p:sp>
      <p:sp>
        <p:nvSpPr>
          <p:cNvPr id="2" name="Fußzeilenplatzhalter 1"/>
          <p:cNvSpPr>
            <a:spLocks noGrp="1"/>
          </p:cNvSpPr>
          <p:nvPr>
            <p:ph type="ftr" sz="quarter" idx="11"/>
          </p:nvPr>
        </p:nvSpPr>
        <p:spPr/>
        <p:txBody>
          <a:bodyPr/>
          <a:lstStyle/>
          <a:p>
            <a:r>
              <a:rPr lang="de-DE"/>
              <a:t>Informationen mit Stand vom 10.12.2025 auf Basis des Curriculum-Entwurfs - vorbehaltlich allfälliger Änderungen!</a:t>
            </a:r>
            <a:endParaRPr lang="de-AT"/>
          </a:p>
        </p:txBody>
      </p:sp>
      <p:graphicFrame>
        <p:nvGraphicFramePr>
          <p:cNvPr id="3" name="Tabelle 2"/>
          <p:cNvGraphicFramePr>
            <a:graphicFrameLocks noGrp="1"/>
          </p:cNvGraphicFramePr>
          <p:nvPr>
            <p:extLst>
              <p:ext uri="{D42A27DB-BD31-4B8C-83A1-F6EECF244321}">
                <p14:modId xmlns:p14="http://schemas.microsoft.com/office/powerpoint/2010/main" val="1079932013"/>
              </p:ext>
            </p:extLst>
          </p:nvPr>
        </p:nvGraphicFramePr>
        <p:xfrm>
          <a:off x="7016958" y="1223861"/>
          <a:ext cx="4058024" cy="5005351"/>
        </p:xfrm>
        <a:graphic>
          <a:graphicData uri="http://schemas.openxmlformats.org/drawingml/2006/table">
            <a:tbl>
              <a:tblPr firstRow="1" bandRow="1">
                <a:tableStyleId>{F5AB1C69-6EDB-4FF4-983F-18BD219EF322}</a:tableStyleId>
              </a:tblPr>
              <a:tblGrid>
                <a:gridCol w="3479047">
                  <a:extLst>
                    <a:ext uri="{9D8B030D-6E8A-4147-A177-3AD203B41FA5}">
                      <a16:colId xmlns:a16="http://schemas.microsoft.com/office/drawing/2014/main" val="394212104"/>
                    </a:ext>
                  </a:extLst>
                </a:gridCol>
                <a:gridCol w="578977">
                  <a:extLst>
                    <a:ext uri="{9D8B030D-6E8A-4147-A177-3AD203B41FA5}">
                      <a16:colId xmlns:a16="http://schemas.microsoft.com/office/drawing/2014/main" val="3399735825"/>
                    </a:ext>
                  </a:extLst>
                </a:gridCol>
              </a:tblGrid>
              <a:tr h="522278">
                <a:tc gridSpan="2">
                  <a:txBody>
                    <a:bodyPr/>
                    <a:lstStyle/>
                    <a:p>
                      <a:pPr algn="ctr"/>
                      <a:r>
                        <a:rPr lang="de-AT" sz="2400"/>
                        <a:t>Bachelorstudium Lehramt NEU</a:t>
                      </a:r>
                    </a:p>
                  </a:txBody>
                  <a:tcPr anchor="ctr">
                    <a:solidFill>
                      <a:schemeClr val="accent2"/>
                    </a:solidFill>
                  </a:tcPr>
                </a:tc>
                <a:tc hMerge="1">
                  <a:txBody>
                    <a:bodyPr/>
                    <a:lstStyle/>
                    <a:p>
                      <a:endParaRPr lang="de-AT"/>
                    </a:p>
                  </a:txBody>
                  <a:tcPr/>
                </a:tc>
                <a:extLst>
                  <a:ext uri="{0D108BD9-81ED-4DB2-BD59-A6C34878D82A}">
                    <a16:rowId xmlns:a16="http://schemas.microsoft.com/office/drawing/2014/main" val="3218422899"/>
                  </a:ext>
                </a:extLst>
              </a:tr>
              <a:tr h="522278">
                <a:tc>
                  <a:txBody>
                    <a:bodyPr/>
                    <a:lstStyle/>
                    <a:p>
                      <a:pPr algn="ctr"/>
                      <a:r>
                        <a:rPr lang="de-AT" b="1"/>
                        <a:t>LV-Titel</a:t>
                      </a:r>
                    </a:p>
                  </a:txBody>
                  <a:tcPr anchor="ctr">
                    <a:solidFill>
                      <a:schemeClr val="accent2">
                        <a:lumMod val="40000"/>
                        <a:lumOff val="60000"/>
                      </a:schemeClr>
                    </a:solidFill>
                  </a:tcPr>
                </a:tc>
                <a:tc>
                  <a:txBody>
                    <a:bodyPr/>
                    <a:lstStyle/>
                    <a:p>
                      <a:pPr algn="ctr"/>
                      <a:r>
                        <a:rPr lang="de-AT" b="1"/>
                        <a:t>EC</a:t>
                      </a:r>
                    </a:p>
                  </a:txBody>
                  <a:tcPr anchor="ctr">
                    <a:solidFill>
                      <a:schemeClr val="accent2">
                        <a:lumMod val="40000"/>
                        <a:lumOff val="60000"/>
                      </a:schemeClr>
                    </a:solidFill>
                  </a:tcPr>
                </a:tc>
                <a:extLst>
                  <a:ext uri="{0D108BD9-81ED-4DB2-BD59-A6C34878D82A}">
                    <a16:rowId xmlns:a16="http://schemas.microsoft.com/office/drawing/2014/main" val="2346168727"/>
                  </a:ext>
                </a:extLst>
              </a:tr>
              <a:tr h="388748">
                <a:tc>
                  <a:txBody>
                    <a:bodyPr/>
                    <a:lstStyle/>
                    <a:p>
                      <a:pPr algn="ctr"/>
                      <a:r>
                        <a:rPr lang="de-AT">
                          <a:solidFill>
                            <a:schemeClr val="tx1"/>
                          </a:solidFill>
                        </a:rPr>
                        <a:t>Orientierungspraktikum</a:t>
                      </a:r>
                    </a:p>
                  </a:txBody>
                  <a:tcPr anchor="ctr">
                    <a:solidFill>
                      <a:schemeClr val="accent2">
                        <a:lumMod val="20000"/>
                        <a:lumOff val="80000"/>
                      </a:schemeClr>
                    </a:solidFill>
                  </a:tcPr>
                </a:tc>
                <a:tc>
                  <a:txBody>
                    <a:bodyPr/>
                    <a:lstStyle/>
                    <a:p>
                      <a:pPr algn="ctr"/>
                      <a:r>
                        <a:rPr lang="de-AT"/>
                        <a:t>2</a:t>
                      </a:r>
                    </a:p>
                  </a:txBody>
                  <a:tcPr anchor="ctr">
                    <a:solidFill>
                      <a:schemeClr val="accent2">
                        <a:lumMod val="20000"/>
                        <a:lumOff val="80000"/>
                      </a:schemeClr>
                    </a:solidFill>
                  </a:tcPr>
                </a:tc>
                <a:extLst>
                  <a:ext uri="{0D108BD9-81ED-4DB2-BD59-A6C34878D82A}">
                    <a16:rowId xmlns:a16="http://schemas.microsoft.com/office/drawing/2014/main" val="4228100163"/>
                  </a:ext>
                </a:extLst>
              </a:tr>
              <a:tr h="428245">
                <a:tc>
                  <a:txBody>
                    <a:bodyPr/>
                    <a:lstStyle/>
                    <a:p>
                      <a:pPr algn="ctr"/>
                      <a:r>
                        <a:rPr lang="de-AT">
                          <a:solidFill>
                            <a:schemeClr val="tx1"/>
                          </a:solidFill>
                        </a:rPr>
                        <a:t>Begleit-LV zum OP</a:t>
                      </a:r>
                    </a:p>
                  </a:txBody>
                  <a:tcPr anchor="ctr">
                    <a:solidFill>
                      <a:schemeClr val="accent2">
                        <a:lumMod val="40000"/>
                        <a:lumOff val="60000"/>
                      </a:schemeClr>
                    </a:solidFill>
                  </a:tcPr>
                </a:tc>
                <a:tc>
                  <a:txBody>
                    <a:bodyPr/>
                    <a:lstStyle/>
                    <a:p>
                      <a:pPr algn="ctr"/>
                      <a:r>
                        <a:rPr lang="de-DE"/>
                        <a:t>2</a:t>
                      </a:r>
                      <a:endParaRPr lang="de-AT"/>
                    </a:p>
                  </a:txBody>
                  <a:tcPr anchor="ctr">
                    <a:solidFill>
                      <a:schemeClr val="accent2">
                        <a:lumMod val="40000"/>
                        <a:lumOff val="60000"/>
                      </a:schemeClr>
                    </a:solidFill>
                  </a:tcPr>
                </a:tc>
                <a:extLst>
                  <a:ext uri="{0D108BD9-81ED-4DB2-BD59-A6C34878D82A}">
                    <a16:rowId xmlns:a16="http://schemas.microsoft.com/office/drawing/2014/main" val="2081168810"/>
                  </a:ext>
                </a:extLst>
              </a:tr>
              <a:tr h="919208">
                <a:tc>
                  <a:txBody>
                    <a:bodyPr/>
                    <a:lstStyle/>
                    <a:p>
                      <a:pPr algn="ctr"/>
                      <a:r>
                        <a:rPr lang="de-AT"/>
                        <a:t>PPS Fach A</a:t>
                      </a:r>
                    </a:p>
                  </a:txBody>
                  <a:tcPr anchor="ctr">
                    <a:solidFill>
                      <a:schemeClr val="accent2">
                        <a:lumMod val="20000"/>
                        <a:lumOff val="80000"/>
                      </a:schemeClr>
                    </a:solidFill>
                  </a:tcPr>
                </a:tc>
                <a:tc>
                  <a:txBody>
                    <a:bodyPr/>
                    <a:lstStyle/>
                    <a:p>
                      <a:pPr algn="ctr"/>
                      <a:r>
                        <a:rPr lang="de-AT"/>
                        <a:t>4</a:t>
                      </a:r>
                    </a:p>
                  </a:txBody>
                  <a:tcPr anchor="ctr">
                    <a:solidFill>
                      <a:schemeClr val="accent2">
                        <a:lumMod val="20000"/>
                        <a:lumOff val="80000"/>
                      </a:schemeClr>
                    </a:solidFill>
                  </a:tcPr>
                </a:tc>
                <a:extLst>
                  <a:ext uri="{0D108BD9-81ED-4DB2-BD59-A6C34878D82A}">
                    <a16:rowId xmlns:a16="http://schemas.microsoft.com/office/drawing/2014/main" val="1697682062"/>
                  </a:ext>
                </a:extLst>
              </a:tr>
              <a:tr h="914400">
                <a:tc>
                  <a:txBody>
                    <a:bodyPr/>
                    <a:lstStyle/>
                    <a:p>
                      <a:pPr algn="ctr"/>
                      <a:r>
                        <a:rPr lang="de-AT"/>
                        <a:t>PPS Fach B</a:t>
                      </a:r>
                    </a:p>
                  </a:txBody>
                  <a:tcPr anchor="ctr">
                    <a:solidFill>
                      <a:schemeClr val="accent2">
                        <a:lumMod val="40000"/>
                        <a:lumOff val="60000"/>
                      </a:schemeClr>
                    </a:solidFill>
                  </a:tcPr>
                </a:tc>
                <a:tc>
                  <a:txBody>
                    <a:bodyPr/>
                    <a:lstStyle/>
                    <a:p>
                      <a:pPr algn="ctr"/>
                      <a:r>
                        <a:rPr lang="de-AT"/>
                        <a:t>4</a:t>
                      </a:r>
                    </a:p>
                  </a:txBody>
                  <a:tcPr anchor="ctr">
                    <a:solidFill>
                      <a:schemeClr val="accent2">
                        <a:lumMod val="40000"/>
                        <a:lumOff val="60000"/>
                      </a:schemeClr>
                    </a:solidFill>
                  </a:tcPr>
                </a:tc>
                <a:extLst>
                  <a:ext uri="{0D108BD9-81ED-4DB2-BD59-A6C34878D82A}">
                    <a16:rowId xmlns:a16="http://schemas.microsoft.com/office/drawing/2014/main" val="3048395137"/>
                  </a:ext>
                </a:extLst>
              </a:tr>
              <a:tr h="1009512">
                <a:tc>
                  <a:txBody>
                    <a:bodyPr/>
                    <a:lstStyle/>
                    <a:p>
                      <a:pPr algn="ctr"/>
                      <a:r>
                        <a:rPr lang="de-AT"/>
                        <a:t>Fachdidaktische Begleit-LV Fach A</a:t>
                      </a:r>
                    </a:p>
                    <a:p>
                      <a:pPr algn="ctr"/>
                      <a:endParaRPr lang="de-AT"/>
                    </a:p>
                    <a:p>
                      <a:pPr algn="ctr"/>
                      <a:r>
                        <a:rPr lang="de-AT" sz="1800"/>
                        <a:t>(analog Fach B)</a:t>
                      </a:r>
                    </a:p>
                  </a:txBody>
                  <a:tcPr anchor="ctr">
                    <a:solidFill>
                      <a:schemeClr val="accent2">
                        <a:lumMod val="20000"/>
                        <a:lumOff val="80000"/>
                      </a:schemeClr>
                    </a:solidFill>
                  </a:tcPr>
                </a:tc>
                <a:tc>
                  <a:txBody>
                    <a:bodyPr/>
                    <a:lstStyle/>
                    <a:p>
                      <a:pPr algn="ctr"/>
                      <a:r>
                        <a:rPr lang="de-AT"/>
                        <a:t>4</a:t>
                      </a:r>
                    </a:p>
                  </a:txBody>
                  <a:tcPr anchor="ctr">
                    <a:solidFill>
                      <a:schemeClr val="accent2">
                        <a:lumMod val="20000"/>
                        <a:lumOff val="80000"/>
                      </a:schemeClr>
                    </a:solidFill>
                  </a:tcPr>
                </a:tc>
                <a:extLst>
                  <a:ext uri="{0D108BD9-81ED-4DB2-BD59-A6C34878D82A}">
                    <a16:rowId xmlns:a16="http://schemas.microsoft.com/office/drawing/2014/main" val="1539678980"/>
                  </a:ext>
                </a:extLst>
              </a:tr>
            </a:tbl>
          </a:graphicData>
        </a:graphic>
      </p:graphicFrame>
    </p:spTree>
    <p:extLst>
      <p:ext uri="{BB962C8B-B14F-4D97-AF65-F5344CB8AC3E}">
        <p14:creationId xmlns:p14="http://schemas.microsoft.com/office/powerpoint/2010/main" val="240453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87EC3FBF-4DEB-A2F0-1F32-550E084D73DE}"/>
              </a:ext>
            </a:extLst>
          </p:cNvPr>
          <p:cNvSpPr txBox="1"/>
          <p:nvPr/>
        </p:nvSpPr>
        <p:spPr>
          <a:xfrm>
            <a:off x="914400" y="381000"/>
            <a:ext cx="6429539" cy="584775"/>
          </a:xfrm>
          <a:prstGeom prst="rect">
            <a:avLst/>
          </a:prstGeom>
          <a:noFill/>
        </p:spPr>
        <p:txBody>
          <a:bodyPr wrap="square" rtlCol="0">
            <a:spAutoFit/>
          </a:bodyPr>
          <a:lstStyle/>
          <a:p>
            <a:r>
              <a:rPr lang="de-AT" sz="3200" b="1">
                <a:solidFill>
                  <a:schemeClr val="tx2"/>
                </a:solidFill>
              </a:rPr>
              <a:t>Äquivalenztabelle PPS Master</a:t>
            </a:r>
          </a:p>
        </p:txBody>
      </p:sp>
      <p:sp>
        <p:nvSpPr>
          <p:cNvPr id="2" name="Fußzeilenplatzhalter 1"/>
          <p:cNvSpPr>
            <a:spLocks noGrp="1"/>
          </p:cNvSpPr>
          <p:nvPr>
            <p:ph type="ftr" sz="quarter" idx="11"/>
          </p:nvPr>
        </p:nvSpPr>
        <p:spPr/>
        <p:txBody>
          <a:bodyPr/>
          <a:lstStyle/>
          <a:p>
            <a:r>
              <a:rPr lang="de-DE"/>
              <a:t>Informationen mit Stand vom 10.12.2025 auf Basis des Curriculum-Entwurfs - vorbehaltlich allfälliger Änderungen!</a:t>
            </a:r>
            <a:endParaRPr lang="de-AT"/>
          </a:p>
        </p:txBody>
      </p:sp>
      <p:graphicFrame>
        <p:nvGraphicFramePr>
          <p:cNvPr id="6" name="Tabelle 5">
            <a:extLst>
              <a:ext uri="{FF2B5EF4-FFF2-40B4-BE49-F238E27FC236}">
                <a16:creationId xmlns:a16="http://schemas.microsoft.com/office/drawing/2014/main" id="{202B484A-3585-563F-81F9-D4FDDE8425A6}"/>
              </a:ext>
            </a:extLst>
          </p:cNvPr>
          <p:cNvGraphicFramePr>
            <a:graphicFrameLocks noGrp="1"/>
          </p:cNvGraphicFramePr>
          <p:nvPr>
            <p:extLst>
              <p:ext uri="{D42A27DB-BD31-4B8C-83A1-F6EECF244321}">
                <p14:modId xmlns:p14="http://schemas.microsoft.com/office/powerpoint/2010/main" val="2641615573"/>
              </p:ext>
            </p:extLst>
          </p:nvPr>
        </p:nvGraphicFramePr>
        <p:xfrm>
          <a:off x="914400" y="1223861"/>
          <a:ext cx="5766770" cy="4100152"/>
        </p:xfrm>
        <a:graphic>
          <a:graphicData uri="http://schemas.openxmlformats.org/drawingml/2006/table">
            <a:tbl>
              <a:tblPr firstRow="1" bandRow="1">
                <a:tableStyleId>{F5AB1C69-6EDB-4FF4-983F-18BD219EF322}</a:tableStyleId>
              </a:tblPr>
              <a:tblGrid>
                <a:gridCol w="4981329">
                  <a:extLst>
                    <a:ext uri="{9D8B030D-6E8A-4147-A177-3AD203B41FA5}">
                      <a16:colId xmlns:a16="http://schemas.microsoft.com/office/drawing/2014/main" val="722428328"/>
                    </a:ext>
                  </a:extLst>
                </a:gridCol>
                <a:gridCol w="785441">
                  <a:extLst>
                    <a:ext uri="{9D8B030D-6E8A-4147-A177-3AD203B41FA5}">
                      <a16:colId xmlns:a16="http://schemas.microsoft.com/office/drawing/2014/main" val="1973791272"/>
                    </a:ext>
                  </a:extLst>
                </a:gridCol>
              </a:tblGrid>
              <a:tr h="512519">
                <a:tc gridSpan="2">
                  <a:txBody>
                    <a:bodyPr/>
                    <a:lstStyle/>
                    <a:p>
                      <a:pPr algn="ctr"/>
                      <a:r>
                        <a:rPr lang="de-AT" sz="2400">
                          <a:solidFill>
                            <a:schemeClr val="bg1"/>
                          </a:solidFill>
                        </a:rPr>
                        <a:t>Masterstudium Lehramt ALT</a:t>
                      </a:r>
                    </a:p>
                  </a:txBody>
                  <a:tcPr anchor="ctr"/>
                </a:tc>
                <a:tc hMerge="1">
                  <a:txBody>
                    <a:bodyPr/>
                    <a:lstStyle/>
                    <a:p>
                      <a:endParaRPr lang="de-AT"/>
                    </a:p>
                  </a:txBody>
                  <a:tcPr/>
                </a:tc>
                <a:extLst>
                  <a:ext uri="{0D108BD9-81ED-4DB2-BD59-A6C34878D82A}">
                    <a16:rowId xmlns:a16="http://schemas.microsoft.com/office/drawing/2014/main" val="2029246173"/>
                  </a:ext>
                </a:extLst>
              </a:tr>
              <a:tr h="512519">
                <a:tc>
                  <a:txBody>
                    <a:bodyPr/>
                    <a:lstStyle/>
                    <a:p>
                      <a:pPr algn="ctr"/>
                      <a:r>
                        <a:rPr lang="de-AT" b="1"/>
                        <a:t>LV-Titel</a:t>
                      </a:r>
                    </a:p>
                  </a:txBody>
                  <a:tcPr anchor="ctr"/>
                </a:tc>
                <a:tc>
                  <a:txBody>
                    <a:bodyPr/>
                    <a:lstStyle/>
                    <a:p>
                      <a:pPr algn="ctr"/>
                      <a:r>
                        <a:rPr lang="de-AT" b="1"/>
                        <a:t>EC</a:t>
                      </a:r>
                    </a:p>
                  </a:txBody>
                  <a:tcPr anchor="ctr"/>
                </a:tc>
                <a:extLst>
                  <a:ext uri="{0D108BD9-81ED-4DB2-BD59-A6C34878D82A}">
                    <a16:rowId xmlns:a16="http://schemas.microsoft.com/office/drawing/2014/main" val="2500624348"/>
                  </a:ext>
                </a:extLst>
              </a:tr>
              <a:tr h="512519">
                <a:tc>
                  <a:txBody>
                    <a:bodyPr/>
                    <a:lstStyle/>
                    <a:p>
                      <a:pPr algn="ctr"/>
                      <a:r>
                        <a:rPr lang="de-AT" sz="1800"/>
                        <a:t>PPS 4 Fach A</a:t>
                      </a:r>
                    </a:p>
                  </a:txBody>
                  <a:tcPr anchor="ctr"/>
                </a:tc>
                <a:tc>
                  <a:txBody>
                    <a:bodyPr/>
                    <a:lstStyle/>
                    <a:p>
                      <a:pPr algn="ctr"/>
                      <a:r>
                        <a:rPr lang="de-AT" sz="1800"/>
                        <a:t>8</a:t>
                      </a:r>
                    </a:p>
                  </a:txBody>
                  <a:tcPr anchor="ctr"/>
                </a:tc>
                <a:extLst>
                  <a:ext uri="{0D108BD9-81ED-4DB2-BD59-A6C34878D82A}">
                    <a16:rowId xmlns:a16="http://schemas.microsoft.com/office/drawing/2014/main" val="758064189"/>
                  </a:ext>
                </a:extLst>
              </a:tr>
              <a:tr h="512519">
                <a:tc>
                  <a:txBody>
                    <a:bodyPr/>
                    <a:lstStyle/>
                    <a:p>
                      <a:pPr algn="ctr"/>
                      <a:r>
                        <a:rPr lang="de-AT" sz="1800"/>
                        <a:t>PPS 4 Fach B</a:t>
                      </a:r>
                    </a:p>
                  </a:txBody>
                  <a:tcPr anchor="ctr"/>
                </a:tc>
                <a:tc>
                  <a:txBody>
                    <a:bodyPr/>
                    <a:lstStyle/>
                    <a:p>
                      <a:pPr algn="ctr"/>
                      <a:r>
                        <a:rPr lang="de-AT" sz="1800"/>
                        <a:t>8</a:t>
                      </a:r>
                    </a:p>
                  </a:txBody>
                  <a:tcPr anchor="ctr"/>
                </a:tc>
                <a:extLst>
                  <a:ext uri="{0D108BD9-81ED-4DB2-BD59-A6C34878D82A}">
                    <a16:rowId xmlns:a16="http://schemas.microsoft.com/office/drawing/2014/main" val="2288504337"/>
                  </a:ext>
                </a:extLst>
              </a:tr>
              <a:tr h="512519">
                <a:tc>
                  <a:txBody>
                    <a:bodyPr/>
                    <a:lstStyle/>
                    <a:p>
                      <a:pPr algn="ctr"/>
                      <a:r>
                        <a:rPr lang="de-AT" sz="1800"/>
                        <a:t>Fachdidaktische Begleit-LV zu PPS 4 Fach A</a:t>
                      </a:r>
                    </a:p>
                  </a:txBody>
                  <a:tcPr anchor="ctr"/>
                </a:tc>
                <a:tc>
                  <a:txBody>
                    <a:bodyPr/>
                    <a:lstStyle/>
                    <a:p>
                      <a:pPr algn="ctr"/>
                      <a:r>
                        <a:rPr lang="de-AT" sz="1800"/>
                        <a:t>2</a:t>
                      </a:r>
                    </a:p>
                  </a:txBody>
                  <a:tcPr anchor="ctr"/>
                </a:tc>
                <a:extLst>
                  <a:ext uri="{0D108BD9-81ED-4DB2-BD59-A6C34878D82A}">
                    <a16:rowId xmlns:a16="http://schemas.microsoft.com/office/drawing/2014/main" val="2284530489"/>
                  </a:ext>
                </a:extLst>
              </a:tr>
              <a:tr h="512519">
                <a:tc>
                  <a:txBody>
                    <a:bodyPr/>
                    <a:lstStyle/>
                    <a:p>
                      <a:pPr algn="ctr"/>
                      <a:r>
                        <a:rPr lang="de-AT" sz="1800"/>
                        <a:t>Fachdidaktische Begleit-LV zu PPS 4 Fach B</a:t>
                      </a:r>
                    </a:p>
                  </a:txBody>
                  <a:tcPr anchor="ctr"/>
                </a:tc>
                <a:tc>
                  <a:txBody>
                    <a:bodyPr/>
                    <a:lstStyle/>
                    <a:p>
                      <a:pPr algn="ctr"/>
                      <a:r>
                        <a:rPr lang="de-AT" sz="1800"/>
                        <a:t>2</a:t>
                      </a:r>
                    </a:p>
                  </a:txBody>
                  <a:tcPr anchor="ctr"/>
                </a:tc>
                <a:extLst>
                  <a:ext uri="{0D108BD9-81ED-4DB2-BD59-A6C34878D82A}">
                    <a16:rowId xmlns:a16="http://schemas.microsoft.com/office/drawing/2014/main" val="2903326868"/>
                  </a:ext>
                </a:extLst>
              </a:tr>
              <a:tr h="5125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a:t>Schulisches/außerschulisches Praktikum</a:t>
                      </a:r>
                    </a:p>
                  </a:txBody>
                  <a:tcPr anchor="ctr"/>
                </a:tc>
                <a:tc>
                  <a:txBody>
                    <a:bodyPr/>
                    <a:lstStyle/>
                    <a:p>
                      <a:pPr algn="ctr"/>
                      <a:r>
                        <a:rPr lang="de-AT" sz="1800"/>
                        <a:t>4</a:t>
                      </a:r>
                    </a:p>
                  </a:txBody>
                  <a:tcPr anchor="ctr"/>
                </a:tc>
                <a:extLst>
                  <a:ext uri="{0D108BD9-81ED-4DB2-BD59-A6C34878D82A}">
                    <a16:rowId xmlns:a16="http://schemas.microsoft.com/office/drawing/2014/main" val="2144192740"/>
                  </a:ext>
                </a:extLst>
              </a:tr>
              <a:tr h="512519">
                <a:tc>
                  <a:txBody>
                    <a:bodyPr/>
                    <a:lstStyle/>
                    <a:p>
                      <a:pPr algn="ctr"/>
                      <a:r>
                        <a:rPr lang="de-AT" sz="1800"/>
                        <a:t>Reflexionsseminar</a:t>
                      </a:r>
                    </a:p>
                  </a:txBody>
                  <a:tcPr anchor="ctr"/>
                </a:tc>
                <a:tc>
                  <a:txBody>
                    <a:bodyPr/>
                    <a:lstStyle/>
                    <a:p>
                      <a:pPr algn="ctr"/>
                      <a:r>
                        <a:rPr lang="de-AT" sz="1800"/>
                        <a:t>2</a:t>
                      </a:r>
                    </a:p>
                  </a:txBody>
                  <a:tcPr anchor="ctr"/>
                </a:tc>
                <a:extLst>
                  <a:ext uri="{0D108BD9-81ED-4DB2-BD59-A6C34878D82A}">
                    <a16:rowId xmlns:a16="http://schemas.microsoft.com/office/drawing/2014/main" val="3503335524"/>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22271584"/>
              </p:ext>
            </p:extLst>
          </p:nvPr>
        </p:nvGraphicFramePr>
        <p:xfrm>
          <a:off x="6681170" y="1223861"/>
          <a:ext cx="4806430" cy="4100152"/>
        </p:xfrm>
        <a:graphic>
          <a:graphicData uri="http://schemas.openxmlformats.org/drawingml/2006/table">
            <a:tbl>
              <a:tblPr firstRow="1" bandRow="1">
                <a:tableStyleId>{F5AB1C69-6EDB-4FF4-983F-18BD219EF322}</a:tableStyleId>
              </a:tblPr>
              <a:tblGrid>
                <a:gridCol w="4020989">
                  <a:extLst>
                    <a:ext uri="{9D8B030D-6E8A-4147-A177-3AD203B41FA5}">
                      <a16:colId xmlns:a16="http://schemas.microsoft.com/office/drawing/2014/main" val="1198055139"/>
                    </a:ext>
                  </a:extLst>
                </a:gridCol>
                <a:gridCol w="785441">
                  <a:extLst>
                    <a:ext uri="{9D8B030D-6E8A-4147-A177-3AD203B41FA5}">
                      <a16:colId xmlns:a16="http://schemas.microsoft.com/office/drawing/2014/main" val="3176073757"/>
                    </a:ext>
                  </a:extLst>
                </a:gridCol>
              </a:tblGrid>
              <a:tr h="512519">
                <a:tc gridSpan="2">
                  <a:txBody>
                    <a:bodyPr/>
                    <a:lstStyle/>
                    <a:p>
                      <a:pPr algn="ctr"/>
                      <a:r>
                        <a:rPr lang="de-AT" sz="2400"/>
                        <a:t>Masterstudium Lehramt NEU</a:t>
                      </a:r>
                    </a:p>
                  </a:txBody>
                  <a:tcPr anchor="ctr">
                    <a:solidFill>
                      <a:schemeClr val="accent2"/>
                    </a:solidFill>
                  </a:tcPr>
                </a:tc>
                <a:tc hMerge="1">
                  <a:txBody>
                    <a:bodyPr/>
                    <a:lstStyle/>
                    <a:p>
                      <a:endParaRPr lang="de-AT"/>
                    </a:p>
                  </a:txBody>
                  <a:tcPr/>
                </a:tc>
                <a:extLst>
                  <a:ext uri="{0D108BD9-81ED-4DB2-BD59-A6C34878D82A}">
                    <a16:rowId xmlns:a16="http://schemas.microsoft.com/office/drawing/2014/main" val="1241226479"/>
                  </a:ext>
                </a:extLst>
              </a:tr>
              <a:tr h="512519">
                <a:tc>
                  <a:txBody>
                    <a:bodyPr/>
                    <a:lstStyle/>
                    <a:p>
                      <a:pPr algn="ctr"/>
                      <a:r>
                        <a:rPr lang="de-AT" b="1"/>
                        <a:t>LV-Titel</a:t>
                      </a:r>
                    </a:p>
                  </a:txBody>
                  <a:tcPr anchor="ctr">
                    <a:solidFill>
                      <a:schemeClr val="accent2">
                        <a:lumMod val="40000"/>
                        <a:lumOff val="60000"/>
                      </a:schemeClr>
                    </a:solidFill>
                  </a:tcPr>
                </a:tc>
                <a:tc>
                  <a:txBody>
                    <a:bodyPr/>
                    <a:lstStyle/>
                    <a:p>
                      <a:pPr algn="ctr"/>
                      <a:r>
                        <a:rPr lang="de-AT" b="1"/>
                        <a:t>EC</a:t>
                      </a:r>
                    </a:p>
                  </a:txBody>
                  <a:tcPr anchor="ctr">
                    <a:solidFill>
                      <a:schemeClr val="accent2">
                        <a:lumMod val="40000"/>
                        <a:lumOff val="60000"/>
                      </a:schemeClr>
                    </a:solidFill>
                  </a:tcPr>
                </a:tc>
                <a:extLst>
                  <a:ext uri="{0D108BD9-81ED-4DB2-BD59-A6C34878D82A}">
                    <a16:rowId xmlns:a16="http://schemas.microsoft.com/office/drawing/2014/main" val="3389975970"/>
                  </a:ext>
                </a:extLst>
              </a:tr>
              <a:tr h="512519">
                <a:tc>
                  <a:txBody>
                    <a:bodyPr/>
                    <a:lstStyle/>
                    <a:p>
                      <a:pPr algn="ctr"/>
                      <a:r>
                        <a:rPr lang="de-AT"/>
                        <a:t>PPS Fach A</a:t>
                      </a:r>
                    </a:p>
                  </a:txBody>
                  <a:tcPr anchor="ctr">
                    <a:solidFill>
                      <a:schemeClr val="accent2">
                        <a:lumMod val="20000"/>
                        <a:lumOff val="80000"/>
                      </a:schemeClr>
                    </a:solidFill>
                  </a:tcPr>
                </a:tc>
                <a:tc>
                  <a:txBody>
                    <a:bodyPr/>
                    <a:lstStyle/>
                    <a:p>
                      <a:pPr algn="ctr"/>
                      <a:r>
                        <a:rPr lang="de-AT"/>
                        <a:t>3</a:t>
                      </a:r>
                    </a:p>
                  </a:txBody>
                  <a:tcPr anchor="ctr">
                    <a:solidFill>
                      <a:schemeClr val="accent2">
                        <a:lumMod val="20000"/>
                        <a:lumOff val="80000"/>
                      </a:schemeClr>
                    </a:solidFill>
                  </a:tcPr>
                </a:tc>
                <a:extLst>
                  <a:ext uri="{0D108BD9-81ED-4DB2-BD59-A6C34878D82A}">
                    <a16:rowId xmlns:a16="http://schemas.microsoft.com/office/drawing/2014/main" val="1040876365"/>
                  </a:ext>
                </a:extLst>
              </a:tr>
              <a:tr h="512519">
                <a:tc>
                  <a:txBody>
                    <a:bodyPr/>
                    <a:lstStyle/>
                    <a:p>
                      <a:pPr algn="ctr"/>
                      <a:r>
                        <a:rPr lang="de-AT"/>
                        <a:t>PPS Fach B</a:t>
                      </a:r>
                    </a:p>
                  </a:txBody>
                  <a:tcPr anchor="ctr">
                    <a:solidFill>
                      <a:schemeClr val="accent2">
                        <a:lumMod val="40000"/>
                        <a:lumOff val="60000"/>
                      </a:schemeClr>
                    </a:solidFill>
                  </a:tcPr>
                </a:tc>
                <a:tc>
                  <a:txBody>
                    <a:bodyPr/>
                    <a:lstStyle/>
                    <a:p>
                      <a:pPr algn="ctr"/>
                      <a:r>
                        <a:rPr lang="de-AT"/>
                        <a:t>3</a:t>
                      </a:r>
                    </a:p>
                  </a:txBody>
                  <a:tcPr anchor="ctr">
                    <a:solidFill>
                      <a:schemeClr val="accent2">
                        <a:lumMod val="40000"/>
                        <a:lumOff val="60000"/>
                      </a:schemeClr>
                    </a:solidFill>
                  </a:tcPr>
                </a:tc>
                <a:extLst>
                  <a:ext uri="{0D108BD9-81ED-4DB2-BD59-A6C34878D82A}">
                    <a16:rowId xmlns:a16="http://schemas.microsoft.com/office/drawing/2014/main" val="1090963495"/>
                  </a:ext>
                </a:extLst>
              </a:tr>
              <a:tr h="512519">
                <a:tc>
                  <a:txBody>
                    <a:bodyPr/>
                    <a:lstStyle/>
                    <a:p>
                      <a:pPr algn="ctr"/>
                      <a:r>
                        <a:rPr lang="de-AT"/>
                        <a:t>Fachdidaktische Begleit-LV Fach A</a:t>
                      </a:r>
                    </a:p>
                  </a:txBody>
                  <a:tcPr anchor="ctr">
                    <a:solidFill>
                      <a:schemeClr val="accent2">
                        <a:lumMod val="20000"/>
                        <a:lumOff val="80000"/>
                      </a:schemeClr>
                    </a:solidFill>
                  </a:tcPr>
                </a:tc>
                <a:tc>
                  <a:txBody>
                    <a:bodyPr/>
                    <a:lstStyle/>
                    <a:p>
                      <a:pPr algn="ctr"/>
                      <a:r>
                        <a:rPr lang="de-AT"/>
                        <a:t>2</a:t>
                      </a:r>
                    </a:p>
                  </a:txBody>
                  <a:tcPr anchor="ctr">
                    <a:solidFill>
                      <a:schemeClr val="accent2">
                        <a:lumMod val="20000"/>
                        <a:lumOff val="80000"/>
                      </a:schemeClr>
                    </a:solidFill>
                  </a:tcPr>
                </a:tc>
                <a:extLst>
                  <a:ext uri="{0D108BD9-81ED-4DB2-BD59-A6C34878D82A}">
                    <a16:rowId xmlns:a16="http://schemas.microsoft.com/office/drawing/2014/main" val="3673010022"/>
                  </a:ext>
                </a:extLst>
              </a:tr>
              <a:tr h="512519">
                <a:tc>
                  <a:txBody>
                    <a:bodyPr/>
                    <a:lstStyle/>
                    <a:p>
                      <a:pPr algn="ctr"/>
                      <a:r>
                        <a:rPr lang="de-AT"/>
                        <a:t>Fachdidaktische Begleit-LV Fach B</a:t>
                      </a:r>
                    </a:p>
                  </a:txBody>
                  <a:tcPr anchor="ctr">
                    <a:solidFill>
                      <a:schemeClr val="accent2">
                        <a:lumMod val="40000"/>
                        <a:lumOff val="60000"/>
                      </a:schemeClr>
                    </a:solidFill>
                  </a:tcPr>
                </a:tc>
                <a:tc>
                  <a:txBody>
                    <a:bodyPr/>
                    <a:lstStyle/>
                    <a:p>
                      <a:pPr algn="ctr"/>
                      <a:r>
                        <a:rPr lang="de-AT"/>
                        <a:t>2</a:t>
                      </a:r>
                    </a:p>
                  </a:txBody>
                  <a:tcPr anchor="ctr">
                    <a:solidFill>
                      <a:schemeClr val="accent2">
                        <a:lumMod val="40000"/>
                        <a:lumOff val="60000"/>
                      </a:schemeClr>
                    </a:solidFill>
                  </a:tcPr>
                </a:tc>
                <a:extLst>
                  <a:ext uri="{0D108BD9-81ED-4DB2-BD59-A6C34878D82A}">
                    <a16:rowId xmlns:a16="http://schemas.microsoft.com/office/drawing/2014/main" val="3944800137"/>
                  </a:ext>
                </a:extLst>
              </a:tr>
              <a:tr h="512519">
                <a:tc>
                  <a:txBody>
                    <a:bodyPr/>
                    <a:lstStyle/>
                    <a:p>
                      <a:pPr algn="ctr"/>
                      <a:r>
                        <a:rPr lang="de-AT"/>
                        <a:t>-</a:t>
                      </a:r>
                    </a:p>
                  </a:txBody>
                  <a:tcPr anchor="ctr">
                    <a:solidFill>
                      <a:schemeClr val="accent2">
                        <a:lumMod val="20000"/>
                        <a:lumOff val="80000"/>
                      </a:schemeClr>
                    </a:solidFill>
                  </a:tcPr>
                </a:tc>
                <a:tc>
                  <a:txBody>
                    <a:bodyPr/>
                    <a:lstStyle/>
                    <a:p>
                      <a:pPr algn="ctr"/>
                      <a:endParaRPr lang="de-AT"/>
                    </a:p>
                  </a:txBody>
                  <a:tcPr anchor="ctr">
                    <a:solidFill>
                      <a:schemeClr val="accent2">
                        <a:lumMod val="20000"/>
                        <a:lumOff val="80000"/>
                      </a:schemeClr>
                    </a:solidFill>
                  </a:tcPr>
                </a:tc>
                <a:extLst>
                  <a:ext uri="{0D108BD9-81ED-4DB2-BD59-A6C34878D82A}">
                    <a16:rowId xmlns:a16="http://schemas.microsoft.com/office/drawing/2014/main" val="2354188231"/>
                  </a:ext>
                </a:extLst>
              </a:tr>
              <a:tr h="512519">
                <a:tc>
                  <a:txBody>
                    <a:bodyPr/>
                    <a:lstStyle/>
                    <a:p>
                      <a:pPr algn="ctr"/>
                      <a:r>
                        <a:rPr lang="de-AT"/>
                        <a:t>-</a:t>
                      </a:r>
                    </a:p>
                  </a:txBody>
                  <a:tcPr anchor="ctr">
                    <a:solidFill>
                      <a:schemeClr val="accent2">
                        <a:lumMod val="40000"/>
                        <a:lumOff val="60000"/>
                      </a:schemeClr>
                    </a:solidFill>
                  </a:tcPr>
                </a:tc>
                <a:tc>
                  <a:txBody>
                    <a:bodyPr/>
                    <a:lstStyle/>
                    <a:p>
                      <a:pPr algn="ctr"/>
                      <a:endParaRPr lang="de-AT"/>
                    </a:p>
                  </a:txBody>
                  <a:tcPr anchor="ctr">
                    <a:solidFill>
                      <a:schemeClr val="accent2">
                        <a:lumMod val="40000"/>
                        <a:lumOff val="60000"/>
                      </a:schemeClr>
                    </a:solidFill>
                  </a:tcPr>
                </a:tc>
                <a:extLst>
                  <a:ext uri="{0D108BD9-81ED-4DB2-BD59-A6C34878D82A}">
                    <a16:rowId xmlns:a16="http://schemas.microsoft.com/office/drawing/2014/main" val="3426772132"/>
                  </a:ext>
                </a:extLst>
              </a:tr>
            </a:tbl>
          </a:graphicData>
        </a:graphic>
      </p:graphicFrame>
    </p:spTree>
    <p:extLst>
      <p:ext uri="{BB962C8B-B14F-4D97-AF65-F5344CB8AC3E}">
        <p14:creationId xmlns:p14="http://schemas.microsoft.com/office/powerpoint/2010/main" val="95653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7A8BBB-2388-9741-4983-4623143B6D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CE3D1F-4E4A-AA35-8DF3-A20EBD6FFBCC}"/>
              </a:ext>
            </a:extLst>
          </p:cNvPr>
          <p:cNvSpPr>
            <a:spLocks noGrp="1"/>
          </p:cNvSpPr>
          <p:nvPr>
            <p:ph type="title"/>
          </p:nvPr>
        </p:nvSpPr>
        <p:spPr>
          <a:xfrm>
            <a:off x="457200" y="521475"/>
            <a:ext cx="8001000" cy="657225"/>
          </a:xfrm>
        </p:spPr>
        <p:txBody>
          <a:bodyPr>
            <a:normAutofit/>
          </a:bodyPr>
          <a:lstStyle/>
          <a:p>
            <a:r>
              <a:rPr lang="de-DE" sz="2800"/>
              <a:t>Überblick zum </a:t>
            </a:r>
            <a:r>
              <a:rPr lang="de-DE" sz="2800" b="1"/>
              <a:t>PPS-Angebot am Standort Klagenfurt</a:t>
            </a:r>
          </a:p>
        </p:txBody>
      </p:sp>
      <p:graphicFrame>
        <p:nvGraphicFramePr>
          <p:cNvPr id="4" name="Tabelle 4">
            <a:extLst>
              <a:ext uri="{FF2B5EF4-FFF2-40B4-BE49-F238E27FC236}">
                <a16:creationId xmlns:a16="http://schemas.microsoft.com/office/drawing/2014/main" id="{23F83194-1A78-1A69-F498-91A48E0E359F}"/>
              </a:ext>
            </a:extLst>
          </p:cNvPr>
          <p:cNvGraphicFramePr>
            <a:graphicFrameLocks noGrp="1"/>
          </p:cNvGraphicFramePr>
          <p:nvPr>
            <p:ph idx="1"/>
            <p:extLst>
              <p:ext uri="{D42A27DB-BD31-4B8C-83A1-F6EECF244321}">
                <p14:modId xmlns:p14="http://schemas.microsoft.com/office/powerpoint/2010/main" val="3806499686"/>
              </p:ext>
            </p:extLst>
          </p:nvPr>
        </p:nvGraphicFramePr>
        <p:xfrm>
          <a:off x="457200" y="1371600"/>
          <a:ext cx="11277600" cy="4747611"/>
        </p:xfrm>
        <a:graphic>
          <a:graphicData uri="http://schemas.openxmlformats.org/drawingml/2006/table">
            <a:tbl>
              <a:tblPr firstRow="1" bandRow="1">
                <a:tableStyleId>{5C22544A-7EE6-4342-B048-85BDC9FD1C3A}</a:tableStyleId>
              </a:tblPr>
              <a:tblGrid>
                <a:gridCol w="648494">
                  <a:extLst>
                    <a:ext uri="{9D8B030D-6E8A-4147-A177-3AD203B41FA5}">
                      <a16:colId xmlns:a16="http://schemas.microsoft.com/office/drawing/2014/main" val="37216940"/>
                    </a:ext>
                  </a:extLst>
                </a:gridCol>
                <a:gridCol w="1696610">
                  <a:extLst>
                    <a:ext uri="{9D8B030D-6E8A-4147-A177-3AD203B41FA5}">
                      <a16:colId xmlns:a16="http://schemas.microsoft.com/office/drawing/2014/main" val="2854900052"/>
                    </a:ext>
                  </a:extLst>
                </a:gridCol>
                <a:gridCol w="1918783">
                  <a:extLst>
                    <a:ext uri="{9D8B030D-6E8A-4147-A177-3AD203B41FA5}">
                      <a16:colId xmlns:a16="http://schemas.microsoft.com/office/drawing/2014/main" val="3820903994"/>
                    </a:ext>
                  </a:extLst>
                </a:gridCol>
                <a:gridCol w="1699161">
                  <a:extLst>
                    <a:ext uri="{9D8B030D-6E8A-4147-A177-3AD203B41FA5}">
                      <a16:colId xmlns:a16="http://schemas.microsoft.com/office/drawing/2014/main" val="2769199730"/>
                    </a:ext>
                  </a:extLst>
                </a:gridCol>
                <a:gridCol w="1771517">
                  <a:extLst>
                    <a:ext uri="{9D8B030D-6E8A-4147-A177-3AD203B41FA5}">
                      <a16:colId xmlns:a16="http://schemas.microsoft.com/office/drawing/2014/main" val="1337388894"/>
                    </a:ext>
                  </a:extLst>
                </a:gridCol>
                <a:gridCol w="1801506">
                  <a:extLst>
                    <a:ext uri="{9D8B030D-6E8A-4147-A177-3AD203B41FA5}">
                      <a16:colId xmlns:a16="http://schemas.microsoft.com/office/drawing/2014/main" val="1732337725"/>
                    </a:ext>
                  </a:extLst>
                </a:gridCol>
                <a:gridCol w="1741529">
                  <a:extLst>
                    <a:ext uri="{9D8B030D-6E8A-4147-A177-3AD203B41FA5}">
                      <a16:colId xmlns:a16="http://schemas.microsoft.com/office/drawing/2014/main" val="175310249"/>
                    </a:ext>
                  </a:extLst>
                </a:gridCol>
              </a:tblGrid>
              <a:tr h="762000">
                <a:tc>
                  <a:txBody>
                    <a:bodyPr/>
                    <a:lstStyle/>
                    <a:p>
                      <a:endParaRPr lang="de-DE" sz="1800"/>
                    </a:p>
                  </a:txBody>
                  <a:tcPr>
                    <a:solidFill>
                      <a:schemeClr val="bg1">
                        <a:lumMod val="65000"/>
                      </a:schemeClr>
                    </a:solidFill>
                  </a:tcPr>
                </a:tc>
                <a:tc>
                  <a:txBody>
                    <a:bodyPr/>
                    <a:lstStyle/>
                    <a:p>
                      <a:r>
                        <a:rPr lang="de-DE" sz="1800" err="1"/>
                        <a:t>WiSe</a:t>
                      </a:r>
                      <a:r>
                        <a:rPr lang="de-DE" sz="1800"/>
                        <a:t> 25/26</a:t>
                      </a:r>
                    </a:p>
                  </a:txBody>
                  <a:tcPr>
                    <a:solidFill>
                      <a:schemeClr val="bg1">
                        <a:lumMod val="65000"/>
                      </a:schemeClr>
                    </a:solidFill>
                  </a:tcPr>
                </a:tc>
                <a:tc>
                  <a:txBody>
                    <a:bodyPr/>
                    <a:lstStyle/>
                    <a:p>
                      <a:r>
                        <a:rPr lang="de-DE" sz="1800" err="1"/>
                        <a:t>SoSe</a:t>
                      </a:r>
                      <a:r>
                        <a:rPr lang="de-DE" sz="1800"/>
                        <a:t> 2026</a:t>
                      </a:r>
                    </a:p>
                  </a:txBody>
                  <a:tcPr>
                    <a:solidFill>
                      <a:schemeClr val="bg1">
                        <a:lumMod val="65000"/>
                      </a:schemeClr>
                    </a:solidFill>
                  </a:tcPr>
                </a:tc>
                <a:tc>
                  <a:txBody>
                    <a:bodyPr/>
                    <a:lstStyle/>
                    <a:p>
                      <a:r>
                        <a:rPr lang="de-DE" sz="1800" err="1"/>
                        <a:t>WiSe</a:t>
                      </a:r>
                      <a:r>
                        <a:rPr lang="de-DE" sz="1800"/>
                        <a:t> 26/27</a:t>
                      </a:r>
                    </a:p>
                    <a:p>
                      <a:r>
                        <a:rPr lang="de-DE" sz="1400">
                          <a:solidFill>
                            <a:schemeClr val="bg1"/>
                          </a:solidFill>
                        </a:rPr>
                        <a:t>(Start neue Curricula)</a:t>
                      </a:r>
                    </a:p>
                  </a:txBody>
                  <a:tcPr>
                    <a:solidFill>
                      <a:schemeClr val="accent2"/>
                    </a:solidFill>
                  </a:tcPr>
                </a:tc>
                <a:tc>
                  <a:txBody>
                    <a:bodyPr/>
                    <a:lstStyle/>
                    <a:p>
                      <a:r>
                        <a:rPr lang="de-DE" sz="1800" err="1"/>
                        <a:t>SoSe</a:t>
                      </a:r>
                      <a:r>
                        <a:rPr lang="de-DE" sz="1800"/>
                        <a:t> 2027</a:t>
                      </a:r>
                    </a:p>
                  </a:txBody>
                  <a:tcPr>
                    <a:solidFill>
                      <a:schemeClr val="accent2"/>
                    </a:solidFill>
                  </a:tcPr>
                </a:tc>
                <a:tc>
                  <a:txBody>
                    <a:bodyPr/>
                    <a:lstStyle/>
                    <a:p>
                      <a:r>
                        <a:rPr lang="de-DE" sz="1800" err="1"/>
                        <a:t>WiSe</a:t>
                      </a:r>
                      <a:r>
                        <a:rPr lang="de-DE" sz="1800"/>
                        <a:t> 2027/28</a:t>
                      </a:r>
                    </a:p>
                  </a:txBody>
                  <a:tcPr>
                    <a:solidFill>
                      <a:schemeClr val="accent2"/>
                    </a:solidFill>
                  </a:tcPr>
                </a:tc>
                <a:tc>
                  <a:txBody>
                    <a:bodyPr/>
                    <a:lstStyle/>
                    <a:p>
                      <a:r>
                        <a:rPr lang="de-DE" sz="1800" err="1"/>
                        <a:t>SoSe</a:t>
                      </a:r>
                      <a:r>
                        <a:rPr lang="de-DE" sz="1800"/>
                        <a:t> 2028</a:t>
                      </a:r>
                    </a:p>
                  </a:txBody>
                  <a:tcPr>
                    <a:solidFill>
                      <a:schemeClr val="accent2"/>
                    </a:solidFill>
                  </a:tcPr>
                </a:tc>
                <a:extLst>
                  <a:ext uri="{0D108BD9-81ED-4DB2-BD59-A6C34878D82A}">
                    <a16:rowId xmlns:a16="http://schemas.microsoft.com/office/drawing/2014/main" val="2418780279"/>
                  </a:ext>
                </a:extLst>
              </a:tr>
              <a:tr h="297250">
                <a:tc>
                  <a:txBody>
                    <a:bodyPr/>
                    <a:lstStyle/>
                    <a:p>
                      <a:r>
                        <a:rPr lang="de-DE" sz="1800" b="1"/>
                        <a:t>BA</a:t>
                      </a:r>
                    </a:p>
                  </a:txBody>
                  <a:tcPr>
                    <a:solidFill>
                      <a:srgbClr val="A9D18E">
                        <a:alpha val="50000"/>
                      </a:srgbClr>
                    </a:solidFill>
                  </a:tcPr>
                </a:tc>
                <a:tc>
                  <a:txBody>
                    <a:bodyPr/>
                    <a:lstStyle/>
                    <a:p>
                      <a:r>
                        <a:rPr lang="de-DE" sz="1800"/>
                        <a:t>OP </a:t>
                      </a:r>
                    </a:p>
                  </a:txBody>
                  <a:tcPr>
                    <a:solidFill>
                      <a:srgbClr val="A9D18E">
                        <a:alpha val="50000"/>
                      </a:srgbClr>
                    </a:solidFill>
                  </a:tcPr>
                </a:tc>
                <a:tc>
                  <a:txBody>
                    <a:bodyPr/>
                    <a:lstStyle/>
                    <a:p>
                      <a:r>
                        <a:rPr lang="de-DE" sz="1800"/>
                        <a:t>OP</a:t>
                      </a:r>
                    </a:p>
                  </a:txBody>
                  <a:tcPr>
                    <a:solidFill>
                      <a:srgbClr val="A9D18E">
                        <a:alpha val="50000"/>
                      </a:srgbClr>
                    </a:solidFill>
                  </a:tcPr>
                </a:tc>
                <a:tc>
                  <a:txBody>
                    <a:bodyPr/>
                    <a:lstStyle/>
                    <a:p>
                      <a:r>
                        <a:rPr lang="de-DE" sz="1800" b="1">
                          <a:solidFill>
                            <a:schemeClr val="accent2">
                              <a:lumMod val="76000"/>
                            </a:schemeClr>
                          </a:solidFill>
                        </a:rPr>
                        <a:t>OP </a:t>
                      </a:r>
                    </a:p>
                  </a:txBody>
                  <a:tcPr>
                    <a:solidFill>
                      <a:srgbClr val="A9D18E">
                        <a:alpha val="50000"/>
                      </a:srgbClr>
                    </a:solidFill>
                  </a:tcPr>
                </a:tc>
                <a:tc>
                  <a:txBody>
                    <a:bodyPr/>
                    <a:lstStyle/>
                    <a:p>
                      <a:r>
                        <a:rPr lang="de-DE" sz="1800" b="1">
                          <a:solidFill>
                            <a:schemeClr val="accent2">
                              <a:lumMod val="75000"/>
                            </a:schemeClr>
                          </a:solidFill>
                        </a:rPr>
                        <a:t>OP</a:t>
                      </a:r>
                    </a:p>
                  </a:txBody>
                  <a:tcPr>
                    <a:solidFill>
                      <a:srgbClr val="A9D18E">
                        <a:alpha val="50000"/>
                      </a:srgbClr>
                    </a:solidFill>
                  </a:tcPr>
                </a:tc>
                <a:tc>
                  <a:txBody>
                    <a:bodyPr/>
                    <a:lstStyle/>
                    <a:p>
                      <a:r>
                        <a:rPr lang="de-DE" sz="1800" b="1">
                          <a:solidFill>
                            <a:schemeClr val="accent2">
                              <a:lumMod val="76000"/>
                            </a:schemeClr>
                          </a:solidFill>
                        </a:rPr>
                        <a:t>OP</a:t>
                      </a:r>
                    </a:p>
                  </a:txBody>
                  <a:tcPr>
                    <a:solidFill>
                      <a:srgbClr val="A9D18E">
                        <a:alpha val="50000"/>
                      </a:srgbClr>
                    </a:solidFill>
                  </a:tcPr>
                </a:tc>
                <a:tc>
                  <a:txBody>
                    <a:bodyPr/>
                    <a:lstStyle/>
                    <a:p>
                      <a:r>
                        <a:rPr lang="de-DE" sz="1800" b="1">
                          <a:solidFill>
                            <a:schemeClr val="accent2">
                              <a:lumMod val="75000"/>
                            </a:schemeClr>
                          </a:solidFill>
                        </a:rPr>
                        <a:t>OP</a:t>
                      </a:r>
                    </a:p>
                  </a:txBody>
                  <a:tcPr>
                    <a:solidFill>
                      <a:srgbClr val="A9D18E">
                        <a:alpha val="50000"/>
                      </a:srgbClr>
                    </a:solidFill>
                  </a:tcPr>
                </a:tc>
                <a:extLst>
                  <a:ext uri="{0D108BD9-81ED-4DB2-BD59-A6C34878D82A}">
                    <a16:rowId xmlns:a16="http://schemas.microsoft.com/office/drawing/2014/main" val="903845214"/>
                  </a:ext>
                </a:extLst>
              </a:tr>
              <a:tr h="837705">
                <a:tc>
                  <a:txBody>
                    <a:bodyPr/>
                    <a:lstStyle/>
                    <a:p>
                      <a:endParaRPr lang="de-DE" sz="1800"/>
                    </a:p>
                  </a:txBody>
                  <a:tcPr>
                    <a:solidFill>
                      <a:srgbClr val="A9D18E">
                        <a:alpha val="50000"/>
                      </a:srgbClr>
                    </a:solidFill>
                  </a:tcPr>
                </a:tc>
                <a:tc>
                  <a:txBody>
                    <a:bodyPr/>
                    <a:lstStyle/>
                    <a:p>
                      <a:r>
                        <a:rPr lang="de-DE" sz="1800"/>
                        <a:t>PPS 1</a:t>
                      </a:r>
                    </a:p>
                  </a:txBody>
                  <a:tcPr>
                    <a:solidFill>
                      <a:srgbClr val="A9D18E">
                        <a:alpha val="50000"/>
                      </a:srgbClr>
                    </a:solidFill>
                  </a:tcPr>
                </a:tc>
                <a:tc>
                  <a:txBody>
                    <a:bodyPr/>
                    <a:lstStyle/>
                    <a:p>
                      <a:r>
                        <a:rPr lang="de-DE" sz="1800"/>
                        <a:t>PPS 1</a:t>
                      </a:r>
                    </a:p>
                  </a:txBody>
                  <a:tcPr>
                    <a:solidFill>
                      <a:srgbClr val="A9D18E">
                        <a:alpha val="50000"/>
                      </a:srgbClr>
                    </a:solidFill>
                  </a:tcPr>
                </a:tc>
                <a:tc>
                  <a:txBody>
                    <a:bodyPr/>
                    <a:lstStyle/>
                    <a:p>
                      <a:r>
                        <a:rPr lang="de-DE" sz="1800" b="1">
                          <a:solidFill>
                            <a:schemeClr val="accent2">
                              <a:lumMod val="75000"/>
                            </a:schemeClr>
                          </a:solidFill>
                        </a:rPr>
                        <a:t>Praxis-Semester</a:t>
                      </a:r>
                    </a:p>
                  </a:txBody>
                  <a:tcPr>
                    <a:solidFill>
                      <a:srgbClr val="A9D18E">
                        <a:alpha val="50000"/>
                      </a:srgbClr>
                    </a:solidFill>
                  </a:tcPr>
                </a:tc>
                <a:tc>
                  <a:txBody>
                    <a:bodyPr/>
                    <a:lstStyle/>
                    <a:p>
                      <a:r>
                        <a:rPr lang="de-DE" sz="1600" b="0">
                          <a:solidFill>
                            <a:schemeClr val="accent2">
                              <a:lumMod val="60000"/>
                              <a:lumOff val="40000"/>
                            </a:schemeClr>
                          </a:solidFill>
                        </a:rPr>
                        <a:t>Praxis-Semester </a:t>
                      </a:r>
                      <a:r>
                        <a:rPr lang="de-DE" sz="1200" b="0">
                          <a:solidFill>
                            <a:schemeClr val="accent2">
                              <a:lumMod val="60000"/>
                              <a:lumOff val="40000"/>
                            </a:schemeClr>
                          </a:solidFill>
                        </a:rPr>
                        <a:t>(nur für MU, IMG)</a:t>
                      </a:r>
                    </a:p>
                  </a:txBody>
                  <a:tcPr>
                    <a:solidFill>
                      <a:srgbClr val="A9D18E">
                        <a:alpha val="50000"/>
                      </a:srgbClr>
                    </a:solidFill>
                  </a:tcPr>
                </a:tc>
                <a:tc>
                  <a:txBody>
                    <a:bodyPr/>
                    <a:lstStyle/>
                    <a:p>
                      <a:r>
                        <a:rPr lang="de-DE" sz="1800" b="1">
                          <a:solidFill>
                            <a:schemeClr val="accent2">
                              <a:lumMod val="75000"/>
                            </a:schemeClr>
                          </a:solidFill>
                        </a:rPr>
                        <a:t>Praxis-Semester</a:t>
                      </a:r>
                    </a:p>
                  </a:txBody>
                  <a:tcPr>
                    <a:solidFill>
                      <a:srgbClr val="A9D18E">
                        <a:alpha val="50000"/>
                      </a:srgbClr>
                    </a:solidFill>
                  </a:tcPr>
                </a:tc>
                <a:tc>
                  <a:txBody>
                    <a:bodyPr/>
                    <a:lstStyle/>
                    <a:p>
                      <a:r>
                        <a:rPr lang="de-DE" sz="1600" b="0">
                          <a:solidFill>
                            <a:schemeClr val="accent2">
                              <a:lumMod val="60000"/>
                              <a:lumOff val="40000"/>
                            </a:schemeClr>
                          </a:solidFill>
                        </a:rPr>
                        <a:t>Praxis-Semester </a:t>
                      </a:r>
                      <a:r>
                        <a:rPr lang="de-DE" sz="1200" b="0">
                          <a:solidFill>
                            <a:schemeClr val="accent2">
                              <a:lumMod val="60000"/>
                              <a:lumOff val="40000"/>
                            </a:schemeClr>
                          </a:solidFill>
                        </a:rPr>
                        <a:t>(nur für MU, IMG)</a:t>
                      </a:r>
                    </a:p>
                  </a:txBody>
                  <a:tcPr>
                    <a:solidFill>
                      <a:srgbClr val="A9D18E">
                        <a:alpha val="50000"/>
                      </a:srgbClr>
                    </a:solidFill>
                  </a:tcPr>
                </a:tc>
                <a:extLst>
                  <a:ext uri="{0D108BD9-81ED-4DB2-BD59-A6C34878D82A}">
                    <a16:rowId xmlns:a16="http://schemas.microsoft.com/office/drawing/2014/main" val="3302586571"/>
                  </a:ext>
                </a:extLst>
              </a:tr>
              <a:tr h="762990">
                <a:tc>
                  <a:txBody>
                    <a:bodyPr/>
                    <a:lstStyle/>
                    <a:p>
                      <a:endParaRPr lang="de-DE" sz="1800"/>
                    </a:p>
                  </a:txBody>
                  <a:tcPr>
                    <a:solidFill>
                      <a:srgbClr val="A9D18E">
                        <a:alpha val="50000"/>
                      </a:srgbClr>
                    </a:solidFill>
                  </a:tcPr>
                </a:tc>
                <a:tc>
                  <a:txBody>
                    <a:bodyPr/>
                    <a:lstStyle/>
                    <a:p>
                      <a:r>
                        <a:rPr lang="de-DE" sz="1800"/>
                        <a:t>PPS 2 </a:t>
                      </a:r>
                    </a:p>
                    <a:p>
                      <a:r>
                        <a:rPr lang="de-DE" sz="1800">
                          <a:solidFill>
                            <a:schemeClr val="bg1">
                              <a:lumMod val="65000"/>
                            </a:schemeClr>
                          </a:solidFill>
                        </a:rPr>
                        <a:t>PPS 3 </a:t>
                      </a:r>
                      <a:r>
                        <a:rPr lang="de-DE" sz="1400">
                          <a:solidFill>
                            <a:schemeClr val="bg1">
                              <a:lumMod val="65000"/>
                            </a:schemeClr>
                          </a:solidFill>
                        </a:rPr>
                        <a:t>(MU, IMG)</a:t>
                      </a:r>
                      <a:endParaRPr lang="de-DE" sz="1400" b="1">
                        <a:solidFill>
                          <a:schemeClr val="bg1">
                            <a:lumMod val="65000"/>
                          </a:schemeClr>
                        </a:solidFill>
                      </a:endParaRPr>
                    </a:p>
                  </a:txBody>
                  <a:tcPr>
                    <a:solidFill>
                      <a:srgbClr val="A9D18E">
                        <a:alpha val="50000"/>
                      </a:srgbClr>
                    </a:solidFill>
                  </a:tcPr>
                </a:tc>
                <a:tc>
                  <a:txBody>
                    <a:bodyPr/>
                    <a:lstStyle/>
                    <a:p>
                      <a:pPr lvl="0">
                        <a:buNone/>
                      </a:pPr>
                      <a:r>
                        <a:rPr lang="de-DE" sz="1800" b="0" i="0" u="none" strike="noStrike" noProof="0">
                          <a:solidFill>
                            <a:srgbClr val="000000"/>
                          </a:solidFill>
                          <a:latin typeface="+mn-lt"/>
                        </a:rPr>
                        <a:t>PPS 3 </a:t>
                      </a:r>
                    </a:p>
                    <a:p>
                      <a:pPr lvl="0">
                        <a:buNone/>
                      </a:pPr>
                      <a:r>
                        <a:rPr lang="de-DE" sz="1800" b="0" i="0" u="none" strike="noStrike" noProof="0">
                          <a:solidFill>
                            <a:schemeClr val="bg1">
                              <a:lumMod val="65000"/>
                            </a:schemeClr>
                          </a:solidFill>
                          <a:latin typeface="+mn-lt"/>
                        </a:rPr>
                        <a:t>PPS 2 </a:t>
                      </a:r>
                      <a:r>
                        <a:rPr lang="de-DE" sz="1400" b="0" i="0" u="none" strike="noStrike" noProof="0">
                          <a:solidFill>
                            <a:schemeClr val="bg1">
                              <a:lumMod val="65000"/>
                            </a:schemeClr>
                          </a:solidFill>
                          <a:latin typeface="+mn-lt"/>
                        </a:rPr>
                        <a:t>(M, MU, IMG)</a:t>
                      </a:r>
                      <a:endParaRPr lang="de-DE" sz="1800" b="0" i="0" u="none" strike="noStrike" noProof="0">
                        <a:solidFill>
                          <a:schemeClr val="bg1">
                            <a:lumMod val="65000"/>
                          </a:schemeClr>
                        </a:solidFill>
                        <a:latin typeface="+mn-lt"/>
                      </a:endParaRPr>
                    </a:p>
                    <a:p>
                      <a:pPr lvl="0">
                        <a:buNone/>
                      </a:pPr>
                      <a:r>
                        <a:rPr lang="de-DE" sz="1800" b="0" i="0" u="none" strike="noStrike" noProof="0">
                          <a:solidFill>
                            <a:schemeClr val="bg1">
                              <a:lumMod val="65000"/>
                            </a:schemeClr>
                          </a:solidFill>
                          <a:latin typeface="+mn-lt"/>
                        </a:rPr>
                        <a:t>PPS 4 </a:t>
                      </a:r>
                      <a:r>
                        <a:rPr lang="de-DE" sz="1400" b="0" i="0" u="none" strike="noStrike" noProof="0">
                          <a:solidFill>
                            <a:schemeClr val="bg1">
                              <a:lumMod val="65000"/>
                            </a:schemeClr>
                          </a:solidFill>
                          <a:latin typeface="+mn-lt"/>
                        </a:rPr>
                        <a:t>(MU, IMG)</a:t>
                      </a:r>
                      <a:endParaRPr lang="en-US" sz="1400" b="0" i="0" u="none" strike="noStrike" noProof="0">
                        <a:solidFill>
                          <a:schemeClr val="bg1">
                            <a:lumMod val="65000"/>
                          </a:schemeClr>
                        </a:solidFill>
                        <a:latin typeface="+mn-lt"/>
                      </a:endParaRPr>
                    </a:p>
                    <a:p>
                      <a:pPr lvl="0" defTabSz="914400">
                        <a:buNone/>
                        <a:tabLst/>
                        <a:defRPr/>
                      </a:pPr>
                      <a:endParaRPr lang="de-DE" sz="1800"/>
                    </a:p>
                  </a:txBody>
                  <a:tcPr>
                    <a:solidFill>
                      <a:srgbClr val="A9D18E">
                        <a:alpha val="50000"/>
                      </a:srgbClr>
                    </a:solidFill>
                  </a:tcPr>
                </a:tc>
                <a:tc>
                  <a:txBody>
                    <a:bodyPr/>
                    <a:lstStyle/>
                    <a:p>
                      <a:r>
                        <a:rPr lang="de-DE" sz="1800"/>
                        <a:t>PPS 2</a:t>
                      </a:r>
                    </a:p>
                    <a:p>
                      <a:r>
                        <a:rPr lang="de-DE" sz="1800">
                          <a:solidFill>
                            <a:schemeClr val="bg1">
                              <a:lumMod val="65000"/>
                            </a:schemeClr>
                          </a:solidFill>
                        </a:rPr>
                        <a:t>PPS 3 </a:t>
                      </a:r>
                      <a:r>
                        <a:rPr lang="de-DE" sz="1400">
                          <a:solidFill>
                            <a:schemeClr val="bg1">
                              <a:lumMod val="65000"/>
                            </a:schemeClr>
                          </a:solidFill>
                        </a:rPr>
                        <a:t>(MU, IMG)</a:t>
                      </a:r>
                    </a:p>
                  </a:txBody>
                  <a:tcPr>
                    <a:solidFill>
                      <a:srgbClr val="A9D18E">
                        <a:alpha val="50000"/>
                      </a:srgbClr>
                    </a:solidFill>
                  </a:tcPr>
                </a:tc>
                <a:tc>
                  <a:txBody>
                    <a:bodyPr/>
                    <a:lstStyle/>
                    <a:p>
                      <a:r>
                        <a:rPr lang="de-DE" sz="1800"/>
                        <a:t>PPS 3</a:t>
                      </a:r>
                    </a:p>
                    <a:p>
                      <a:r>
                        <a:rPr lang="de-DE" sz="1800">
                          <a:solidFill>
                            <a:schemeClr val="bg1">
                              <a:lumMod val="65000"/>
                            </a:schemeClr>
                          </a:solidFill>
                        </a:rPr>
                        <a:t>PPS 4 </a:t>
                      </a:r>
                      <a:r>
                        <a:rPr lang="de-DE" sz="1400">
                          <a:solidFill>
                            <a:schemeClr val="bg1">
                              <a:lumMod val="65000"/>
                            </a:schemeClr>
                          </a:solidFill>
                        </a:rPr>
                        <a:t>(MU, IMG)</a:t>
                      </a:r>
                    </a:p>
                  </a:txBody>
                  <a:tcPr>
                    <a:solidFill>
                      <a:srgbClr val="A9D18E">
                        <a:alpha val="50000"/>
                      </a:srgbClr>
                    </a:solidFill>
                  </a:tcPr>
                </a:tc>
                <a:tc>
                  <a:txBody>
                    <a:bodyPr/>
                    <a:lstStyle/>
                    <a:p>
                      <a:endParaRPr lang="de-DE" sz="1800"/>
                    </a:p>
                  </a:txBody>
                  <a:tcPr>
                    <a:solidFill>
                      <a:srgbClr val="A9D18E">
                        <a:alpha val="50000"/>
                      </a:srgbClr>
                    </a:solidFill>
                  </a:tcPr>
                </a:tc>
                <a:tc>
                  <a:txBody>
                    <a:bodyPr/>
                    <a:lstStyle/>
                    <a:p>
                      <a:r>
                        <a:rPr lang="de-DE" sz="1800" b="0">
                          <a:solidFill>
                            <a:schemeClr val="tx1"/>
                          </a:solidFill>
                        </a:rPr>
                        <a:t>PPS 3 </a:t>
                      </a:r>
                      <a:br>
                        <a:rPr lang="de-DE" sz="1800" b="0">
                          <a:solidFill>
                            <a:schemeClr val="tx1"/>
                          </a:solidFill>
                        </a:rPr>
                      </a:br>
                      <a:r>
                        <a:rPr lang="de-DE" sz="1400" b="0">
                          <a:solidFill>
                            <a:schemeClr val="tx1"/>
                          </a:solidFill>
                        </a:rPr>
                        <a:t>(bei Bedarf)</a:t>
                      </a:r>
                    </a:p>
                  </a:txBody>
                  <a:tcPr>
                    <a:solidFill>
                      <a:srgbClr val="A9D18E">
                        <a:alpha val="50000"/>
                      </a:srgbClr>
                    </a:solidFill>
                  </a:tcPr>
                </a:tc>
                <a:extLst>
                  <a:ext uri="{0D108BD9-81ED-4DB2-BD59-A6C34878D82A}">
                    <a16:rowId xmlns:a16="http://schemas.microsoft.com/office/drawing/2014/main" val="3154501319"/>
                  </a:ext>
                </a:extLst>
              </a:tr>
              <a:tr h="648546">
                <a:tc>
                  <a:txBody>
                    <a:bodyPr/>
                    <a:lstStyle/>
                    <a:p>
                      <a:r>
                        <a:rPr lang="de-DE" sz="1800" b="1"/>
                        <a:t>MA</a:t>
                      </a:r>
                    </a:p>
                  </a:txBody>
                  <a:tcPr>
                    <a:solidFill>
                      <a:srgbClr val="FFCCFF">
                        <a:alpha val="50000"/>
                      </a:srgbClr>
                    </a:solidFill>
                  </a:tcPr>
                </a:tc>
                <a:tc>
                  <a:txBody>
                    <a:bodyPr/>
                    <a:lstStyle/>
                    <a:p>
                      <a:r>
                        <a:rPr lang="de-DE" sz="1800"/>
                        <a:t>PPS 4</a:t>
                      </a:r>
                    </a:p>
                  </a:txBody>
                  <a:tcPr>
                    <a:solidFill>
                      <a:srgbClr val="FFCCFF">
                        <a:alpha val="50000"/>
                      </a:srgbClr>
                    </a:solidFill>
                  </a:tcPr>
                </a:tc>
                <a:tc>
                  <a:txBody>
                    <a:bodyPr/>
                    <a:lstStyle/>
                    <a:p>
                      <a:endParaRPr lang="de-DE" sz="1800"/>
                    </a:p>
                  </a:txBody>
                  <a:tcPr>
                    <a:solidFill>
                      <a:srgbClr val="FFCCFF">
                        <a:alpha val="50000"/>
                      </a:srgbClr>
                    </a:solidFill>
                  </a:tcPr>
                </a:tc>
                <a:tc>
                  <a:txBody>
                    <a:bodyPr/>
                    <a:lstStyle/>
                    <a:p>
                      <a:r>
                        <a:rPr lang="de-DE" sz="1800"/>
                        <a:t>PPS 4</a:t>
                      </a:r>
                    </a:p>
                  </a:txBody>
                  <a:tcPr>
                    <a:solidFill>
                      <a:srgbClr val="FFCCFF">
                        <a:alpha val="50000"/>
                      </a:srgbClr>
                    </a:solidFill>
                  </a:tcPr>
                </a:tc>
                <a:tc>
                  <a:txBody>
                    <a:bodyPr/>
                    <a:lstStyle/>
                    <a:p>
                      <a:r>
                        <a:rPr lang="de-DE" sz="1800" b="1">
                          <a:solidFill>
                            <a:schemeClr val="accent2">
                              <a:lumMod val="75000"/>
                            </a:schemeClr>
                          </a:solidFill>
                        </a:rPr>
                        <a:t>MA-Praktika</a:t>
                      </a:r>
                    </a:p>
                  </a:txBody>
                  <a:tcPr>
                    <a:solidFill>
                      <a:srgbClr val="FFCCFF">
                        <a:alpha val="50000"/>
                      </a:srgbClr>
                    </a:solidFill>
                  </a:tcPr>
                </a:tc>
                <a:tc>
                  <a:txBody>
                    <a:bodyPr/>
                    <a:lstStyle/>
                    <a:p>
                      <a:endParaRPr lang="de-DE" sz="1800" b="1"/>
                    </a:p>
                  </a:txBody>
                  <a:tcPr>
                    <a:solidFill>
                      <a:srgbClr val="FFCCFF">
                        <a:alpha val="50000"/>
                      </a:srgbClr>
                    </a:solidFill>
                  </a:tcPr>
                </a:tc>
                <a:tc>
                  <a:txBody>
                    <a:bodyPr/>
                    <a:lstStyle/>
                    <a:p>
                      <a:r>
                        <a:rPr lang="de-DE" sz="1800" b="1">
                          <a:solidFill>
                            <a:schemeClr val="accent2">
                              <a:lumMod val="75000"/>
                            </a:schemeClr>
                          </a:solidFill>
                        </a:rPr>
                        <a:t>MA-Praktika</a:t>
                      </a:r>
                    </a:p>
                  </a:txBody>
                  <a:tcPr>
                    <a:solidFill>
                      <a:srgbClr val="FFCCFF">
                        <a:alpha val="50000"/>
                      </a:srgbClr>
                    </a:solidFill>
                  </a:tcPr>
                </a:tc>
                <a:extLst>
                  <a:ext uri="{0D108BD9-81ED-4DB2-BD59-A6C34878D82A}">
                    <a16:rowId xmlns:a16="http://schemas.microsoft.com/office/drawing/2014/main" val="2793853875"/>
                  </a:ext>
                </a:extLst>
              </a:tr>
              <a:tr h="648546">
                <a:tc>
                  <a:txBody>
                    <a:bodyPr/>
                    <a:lstStyle/>
                    <a:p>
                      <a:endParaRPr lang="de-DE" sz="1800" b="1"/>
                    </a:p>
                  </a:txBody>
                  <a:tcPr>
                    <a:solidFill>
                      <a:srgbClr val="FFCCFF">
                        <a:alpha val="50000"/>
                      </a:srgbClr>
                    </a:solidFill>
                  </a:tcPr>
                </a:tc>
                <a:tc>
                  <a:txBody>
                    <a:bodyPr/>
                    <a:lstStyle/>
                    <a:p>
                      <a:r>
                        <a:rPr lang="de-DE" sz="1800"/>
                        <a:t>Außerschul. </a:t>
                      </a:r>
                    </a:p>
                    <a:p>
                      <a:r>
                        <a:rPr lang="de-DE" sz="1800"/>
                        <a:t>PR</a:t>
                      </a:r>
                    </a:p>
                  </a:txBody>
                  <a:tcPr>
                    <a:solidFill>
                      <a:srgbClr val="FFCCFF">
                        <a:alpha val="50000"/>
                      </a:srgbClr>
                    </a:solidFill>
                  </a:tcPr>
                </a:tc>
                <a:tc>
                  <a:txBody>
                    <a:bodyPr/>
                    <a:lstStyle/>
                    <a:p>
                      <a:r>
                        <a:rPr lang="de-DE" sz="1800"/>
                        <a:t>Außerschul. </a:t>
                      </a:r>
                    </a:p>
                    <a:p>
                      <a:r>
                        <a:rPr lang="de-DE" sz="1800"/>
                        <a:t>PR</a:t>
                      </a:r>
                    </a:p>
                  </a:txBody>
                  <a:tcPr>
                    <a:solidFill>
                      <a:srgbClr val="FFCCFF">
                        <a:alpha val="50000"/>
                      </a:srgbClr>
                    </a:solidFill>
                  </a:tcPr>
                </a:tc>
                <a:tc>
                  <a:txBody>
                    <a:bodyPr/>
                    <a:lstStyle/>
                    <a:p>
                      <a:r>
                        <a:rPr lang="de-DE" sz="1800"/>
                        <a:t>Außerschul. </a:t>
                      </a:r>
                    </a:p>
                    <a:p>
                      <a:r>
                        <a:rPr lang="de-DE" sz="1800"/>
                        <a:t>PR</a:t>
                      </a:r>
                    </a:p>
                    <a:p>
                      <a:endParaRPr lang="de-DE" sz="1800"/>
                    </a:p>
                  </a:txBody>
                  <a:tcPr>
                    <a:solidFill>
                      <a:srgbClr val="FFCCFF">
                        <a:alpha val="50000"/>
                      </a:srgbClr>
                    </a:solidFill>
                  </a:tcPr>
                </a:tc>
                <a:tc>
                  <a:txBody>
                    <a:bodyPr/>
                    <a:lstStyle/>
                    <a:p>
                      <a:r>
                        <a:rPr lang="de-DE" sz="1800"/>
                        <a:t>Außerschul. </a:t>
                      </a:r>
                    </a:p>
                    <a:p>
                      <a:r>
                        <a:rPr lang="de-DE" sz="1800"/>
                        <a:t>PR</a:t>
                      </a:r>
                    </a:p>
                    <a:p>
                      <a:endParaRPr lang="de-DE" sz="1800">
                        <a:solidFill>
                          <a:schemeClr val="accent2">
                            <a:lumMod val="75000"/>
                          </a:schemeClr>
                        </a:solidFill>
                      </a:endParaRPr>
                    </a:p>
                  </a:txBody>
                  <a:tcPr>
                    <a:solidFill>
                      <a:srgbClr val="FFCCFF">
                        <a:alpha val="50000"/>
                      </a:srgbClr>
                    </a:solidFill>
                  </a:tcPr>
                </a:tc>
                <a:tc>
                  <a:txBody>
                    <a:bodyPr/>
                    <a:lstStyle/>
                    <a:p>
                      <a:r>
                        <a:rPr lang="de-DE" sz="1800"/>
                        <a:t>Außerschul. </a:t>
                      </a:r>
                    </a:p>
                    <a:p>
                      <a:r>
                        <a:rPr lang="de-DE" sz="1800"/>
                        <a:t>PR</a:t>
                      </a:r>
                    </a:p>
                    <a:p>
                      <a:endParaRPr lang="de-DE" sz="1800"/>
                    </a:p>
                  </a:txBody>
                  <a:tcPr>
                    <a:solidFill>
                      <a:srgbClr val="FFCCFF">
                        <a:alpha val="50000"/>
                      </a:srgbClr>
                    </a:solidFill>
                  </a:tcPr>
                </a:tc>
                <a:tc>
                  <a:txBody>
                    <a:bodyPr/>
                    <a:lstStyle/>
                    <a:p>
                      <a:r>
                        <a:rPr lang="de-DE" sz="1800"/>
                        <a:t>Außerschul. </a:t>
                      </a:r>
                    </a:p>
                    <a:p>
                      <a:r>
                        <a:rPr lang="de-DE" sz="1800"/>
                        <a:t>PR</a:t>
                      </a:r>
                    </a:p>
                    <a:p>
                      <a:endParaRPr lang="de-DE" sz="1800">
                        <a:solidFill>
                          <a:schemeClr val="accent2">
                            <a:lumMod val="75000"/>
                          </a:schemeClr>
                        </a:solidFill>
                      </a:endParaRPr>
                    </a:p>
                  </a:txBody>
                  <a:tcPr>
                    <a:solidFill>
                      <a:srgbClr val="FFCCFF">
                        <a:alpha val="50000"/>
                      </a:srgbClr>
                    </a:solidFill>
                  </a:tcPr>
                </a:tc>
                <a:extLst>
                  <a:ext uri="{0D108BD9-81ED-4DB2-BD59-A6C34878D82A}">
                    <a16:rowId xmlns:a16="http://schemas.microsoft.com/office/drawing/2014/main" val="2230301825"/>
                  </a:ext>
                </a:extLst>
              </a:tr>
            </a:tbl>
          </a:graphicData>
        </a:graphic>
      </p:graphicFrame>
      <p:sp>
        <p:nvSpPr>
          <p:cNvPr id="3" name="Fußzeilenplatzhalter 2"/>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
        <p:nvSpPr>
          <p:cNvPr id="5" name="Denkblase: wolkenförmig 4">
            <a:extLst>
              <a:ext uri="{FF2B5EF4-FFF2-40B4-BE49-F238E27FC236}">
                <a16:creationId xmlns:a16="http://schemas.microsoft.com/office/drawing/2014/main" id="{DF89C8D2-060E-486D-5609-89DC9B82B1E5}"/>
              </a:ext>
            </a:extLst>
          </p:cNvPr>
          <p:cNvSpPr/>
          <p:nvPr/>
        </p:nvSpPr>
        <p:spPr>
          <a:xfrm>
            <a:off x="5034454" y="1524001"/>
            <a:ext cx="3899339" cy="917447"/>
          </a:xfrm>
          <a:prstGeom prst="cloud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de-DE"/>
              <a:t>Anmeldung per Formular (siehe Website </a:t>
            </a:r>
            <a:r>
              <a:rPr lang="de-DE" err="1"/>
              <a:t>ZePPS</a:t>
            </a:r>
            <a:r>
              <a:rPr lang="de-DE"/>
              <a:t>)</a:t>
            </a:r>
            <a:endParaRPr lang="de-AT"/>
          </a:p>
        </p:txBody>
      </p:sp>
    </p:spTree>
    <p:extLst>
      <p:ext uri="{BB962C8B-B14F-4D97-AF65-F5344CB8AC3E}">
        <p14:creationId xmlns:p14="http://schemas.microsoft.com/office/powerpoint/2010/main" val="405723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400"/>
              <a:t>Was erwartet Sie heute…</a:t>
            </a:r>
            <a:endParaRPr lang="en-US" sz="4400"/>
          </a:p>
        </p:txBody>
      </p:sp>
      <p:sp>
        <p:nvSpPr>
          <p:cNvPr id="3" name="Inhaltsplatzhalter 2"/>
          <p:cNvSpPr>
            <a:spLocks noGrp="1"/>
          </p:cNvSpPr>
          <p:nvPr>
            <p:ph idx="1"/>
          </p:nvPr>
        </p:nvSpPr>
        <p:spPr/>
        <p:txBody>
          <a:bodyPr vert="horz" lIns="91440" tIns="45720" rIns="91440" bIns="45720" rtlCol="0" anchor="t">
            <a:normAutofit/>
          </a:bodyPr>
          <a:lstStyle/>
          <a:p>
            <a:pPr marL="457200" lvl="1" indent="0">
              <a:buNone/>
              <a:tabLst>
                <a:tab pos="2327275" algn="l"/>
              </a:tabLst>
            </a:pPr>
            <a:endParaRPr lang="de-DE"/>
          </a:p>
          <a:p>
            <a:pPr lvl="1">
              <a:spcBef>
                <a:spcPts val="1800"/>
              </a:spcBef>
            </a:pPr>
            <a:r>
              <a:rPr lang="de-AT" sz="2800"/>
              <a:t>Vorstellung des </a:t>
            </a:r>
            <a:r>
              <a:rPr lang="de-AT" sz="2800" b="1"/>
              <a:t>neuen PPS-Konzepts</a:t>
            </a:r>
            <a:r>
              <a:rPr lang="de-AT" sz="2800"/>
              <a:t> für das Bachelor- und Masterstudium Lehramt Sekundarstufe AB</a:t>
            </a:r>
          </a:p>
          <a:p>
            <a:pPr lvl="1">
              <a:spcBef>
                <a:spcPts val="1800"/>
              </a:spcBef>
            </a:pPr>
            <a:r>
              <a:rPr lang="de-AT" sz="2800" b="1"/>
              <a:t>Äquivalenzlisten:</a:t>
            </a:r>
            <a:r>
              <a:rPr lang="de-AT" sz="2800"/>
              <a:t> Grundlage für die Anerkennung von </a:t>
            </a:r>
            <a:br>
              <a:rPr lang="de-AT" sz="2800"/>
            </a:br>
            <a:r>
              <a:rPr lang="de-AT" sz="2800"/>
              <a:t>PPS-Studienleistungen beim Umstieg in das neue Curriculum</a:t>
            </a:r>
          </a:p>
          <a:p>
            <a:pPr lvl="1">
              <a:spcBef>
                <a:spcPts val="1800"/>
              </a:spcBef>
            </a:pPr>
            <a:r>
              <a:rPr lang="de-AT" sz="2800"/>
              <a:t>Überblick über das </a:t>
            </a:r>
            <a:r>
              <a:rPr lang="de-AT" sz="2800" b="1"/>
              <a:t>PPS-Angebot in den kommenden Semestern</a:t>
            </a:r>
            <a:endParaRPr lang="de-AT" sz="2800" b="1">
              <a:ea typeface="Calibri"/>
              <a:cs typeface="Calibri"/>
            </a:endParaRPr>
          </a:p>
          <a:p>
            <a:pPr lvl="1">
              <a:spcBef>
                <a:spcPts val="1800"/>
              </a:spcBef>
            </a:pPr>
            <a:r>
              <a:rPr lang="de-AT" sz="2800"/>
              <a:t>Weitere </a:t>
            </a:r>
            <a:r>
              <a:rPr lang="de-AT" sz="2800" b="1"/>
              <a:t>Informationsveranstaltungen</a:t>
            </a:r>
            <a:endParaRPr lang="de-AT" sz="2800" b="1">
              <a:ea typeface="Calibri"/>
              <a:cs typeface="Calibri"/>
            </a:endParaRPr>
          </a:p>
        </p:txBody>
      </p:sp>
      <p:sp>
        <p:nvSpPr>
          <p:cNvPr id="4" name="Fußzeilenplatzhalter 3"/>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289026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E4B80FC-BC85-110A-664A-64D5450D0B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F45CCF-980D-AC9C-91BD-9C9724A64117}"/>
              </a:ext>
            </a:extLst>
          </p:cNvPr>
          <p:cNvSpPr>
            <a:spLocks noGrp="1"/>
          </p:cNvSpPr>
          <p:nvPr>
            <p:ph type="title"/>
          </p:nvPr>
        </p:nvSpPr>
        <p:spPr>
          <a:xfrm>
            <a:off x="457200" y="457200"/>
            <a:ext cx="8001000" cy="657225"/>
          </a:xfrm>
        </p:spPr>
        <p:txBody>
          <a:bodyPr>
            <a:normAutofit/>
          </a:bodyPr>
          <a:lstStyle/>
          <a:p>
            <a:pPr algn="l"/>
            <a:r>
              <a:rPr lang="de-DE" sz="2800"/>
              <a:t>Überblick zum </a:t>
            </a:r>
            <a:r>
              <a:rPr lang="de-DE" sz="2800" b="1"/>
              <a:t>PPS-Angebot </a:t>
            </a:r>
            <a:r>
              <a:rPr lang="de-DE" sz="2800"/>
              <a:t>im EVSO</a:t>
            </a:r>
            <a:endParaRPr lang="de-DE" sz="2800" b="1"/>
          </a:p>
        </p:txBody>
      </p:sp>
      <p:graphicFrame>
        <p:nvGraphicFramePr>
          <p:cNvPr id="4" name="Tabelle 4">
            <a:extLst>
              <a:ext uri="{FF2B5EF4-FFF2-40B4-BE49-F238E27FC236}">
                <a16:creationId xmlns:a16="http://schemas.microsoft.com/office/drawing/2014/main" id="{E76E4A22-87B2-219A-82E5-CC822FBC2719}"/>
              </a:ext>
            </a:extLst>
          </p:cNvPr>
          <p:cNvGraphicFramePr>
            <a:graphicFrameLocks noGrp="1"/>
          </p:cNvGraphicFramePr>
          <p:nvPr>
            <p:ph idx="1"/>
            <p:extLst>
              <p:ext uri="{D42A27DB-BD31-4B8C-83A1-F6EECF244321}">
                <p14:modId xmlns:p14="http://schemas.microsoft.com/office/powerpoint/2010/main" val="3265872724"/>
              </p:ext>
            </p:extLst>
          </p:nvPr>
        </p:nvGraphicFramePr>
        <p:xfrm>
          <a:off x="438727" y="1354666"/>
          <a:ext cx="11290154" cy="4777966"/>
        </p:xfrm>
        <a:graphic>
          <a:graphicData uri="http://schemas.openxmlformats.org/drawingml/2006/table">
            <a:tbl>
              <a:tblPr firstRow="1" bandRow="1">
                <a:tableStyleId>{5C22544A-7EE6-4342-B048-85BDC9FD1C3A}</a:tableStyleId>
              </a:tblPr>
              <a:tblGrid>
                <a:gridCol w="649216">
                  <a:extLst>
                    <a:ext uri="{9D8B030D-6E8A-4147-A177-3AD203B41FA5}">
                      <a16:colId xmlns:a16="http://schemas.microsoft.com/office/drawing/2014/main" val="37216940"/>
                    </a:ext>
                  </a:extLst>
                </a:gridCol>
                <a:gridCol w="1698499">
                  <a:extLst>
                    <a:ext uri="{9D8B030D-6E8A-4147-A177-3AD203B41FA5}">
                      <a16:colId xmlns:a16="http://schemas.microsoft.com/office/drawing/2014/main" val="2854900052"/>
                    </a:ext>
                  </a:extLst>
                </a:gridCol>
                <a:gridCol w="1904828">
                  <a:extLst>
                    <a:ext uri="{9D8B030D-6E8A-4147-A177-3AD203B41FA5}">
                      <a16:colId xmlns:a16="http://schemas.microsoft.com/office/drawing/2014/main" val="3820903994"/>
                    </a:ext>
                  </a:extLst>
                </a:gridCol>
                <a:gridCol w="1717143">
                  <a:extLst>
                    <a:ext uri="{9D8B030D-6E8A-4147-A177-3AD203B41FA5}">
                      <a16:colId xmlns:a16="http://schemas.microsoft.com/office/drawing/2014/main" val="2769199730"/>
                    </a:ext>
                  </a:extLst>
                </a:gridCol>
                <a:gridCol w="1773489">
                  <a:extLst>
                    <a:ext uri="{9D8B030D-6E8A-4147-A177-3AD203B41FA5}">
                      <a16:colId xmlns:a16="http://schemas.microsoft.com/office/drawing/2014/main" val="1337388894"/>
                    </a:ext>
                  </a:extLst>
                </a:gridCol>
                <a:gridCol w="1803511">
                  <a:extLst>
                    <a:ext uri="{9D8B030D-6E8A-4147-A177-3AD203B41FA5}">
                      <a16:colId xmlns:a16="http://schemas.microsoft.com/office/drawing/2014/main" val="1732337725"/>
                    </a:ext>
                  </a:extLst>
                </a:gridCol>
                <a:gridCol w="1743468">
                  <a:extLst>
                    <a:ext uri="{9D8B030D-6E8A-4147-A177-3AD203B41FA5}">
                      <a16:colId xmlns:a16="http://schemas.microsoft.com/office/drawing/2014/main" val="175310249"/>
                    </a:ext>
                  </a:extLst>
                </a:gridCol>
              </a:tblGrid>
              <a:tr h="766041">
                <a:tc>
                  <a:txBody>
                    <a:bodyPr/>
                    <a:lstStyle/>
                    <a:p>
                      <a:endParaRPr lang="de-DE" sz="1800"/>
                    </a:p>
                  </a:txBody>
                  <a:tcPr>
                    <a:solidFill>
                      <a:schemeClr val="bg1">
                        <a:lumMod val="65000"/>
                      </a:schemeClr>
                    </a:solidFill>
                  </a:tcPr>
                </a:tc>
                <a:tc>
                  <a:txBody>
                    <a:bodyPr/>
                    <a:lstStyle/>
                    <a:p>
                      <a:r>
                        <a:rPr lang="de-DE" sz="1800" err="1"/>
                        <a:t>WiSe</a:t>
                      </a:r>
                      <a:r>
                        <a:rPr lang="de-DE" sz="1800"/>
                        <a:t> 25/26</a:t>
                      </a:r>
                    </a:p>
                  </a:txBody>
                  <a:tcPr>
                    <a:solidFill>
                      <a:schemeClr val="bg1">
                        <a:lumMod val="65000"/>
                      </a:schemeClr>
                    </a:solidFill>
                  </a:tcPr>
                </a:tc>
                <a:tc>
                  <a:txBody>
                    <a:bodyPr/>
                    <a:lstStyle/>
                    <a:p>
                      <a:r>
                        <a:rPr lang="de-DE" sz="1800" err="1"/>
                        <a:t>SoSe</a:t>
                      </a:r>
                      <a:r>
                        <a:rPr lang="de-DE" sz="1800"/>
                        <a:t> 2026</a:t>
                      </a:r>
                    </a:p>
                  </a:txBody>
                  <a:tcPr>
                    <a:solidFill>
                      <a:schemeClr val="bg1">
                        <a:lumMod val="65000"/>
                      </a:schemeClr>
                    </a:solidFill>
                  </a:tcPr>
                </a:tc>
                <a:tc>
                  <a:txBody>
                    <a:bodyPr/>
                    <a:lstStyle/>
                    <a:p>
                      <a:r>
                        <a:rPr lang="de-DE" sz="1800" err="1"/>
                        <a:t>WiSe</a:t>
                      </a:r>
                      <a:r>
                        <a:rPr lang="de-DE" sz="1800"/>
                        <a:t> 26/27</a:t>
                      </a:r>
                    </a:p>
                    <a:p>
                      <a:r>
                        <a:rPr lang="de-DE" sz="1400">
                          <a:solidFill>
                            <a:schemeClr val="bg1"/>
                          </a:solidFill>
                        </a:rPr>
                        <a:t>(Start neue Curricula)</a:t>
                      </a:r>
                    </a:p>
                  </a:txBody>
                  <a:tcPr>
                    <a:solidFill>
                      <a:schemeClr val="accent2"/>
                    </a:solidFill>
                  </a:tcPr>
                </a:tc>
                <a:tc>
                  <a:txBody>
                    <a:bodyPr/>
                    <a:lstStyle/>
                    <a:p>
                      <a:r>
                        <a:rPr lang="de-DE" sz="1800" err="1"/>
                        <a:t>SoSe</a:t>
                      </a:r>
                      <a:r>
                        <a:rPr lang="de-DE" sz="1800"/>
                        <a:t> 2027</a:t>
                      </a:r>
                    </a:p>
                  </a:txBody>
                  <a:tcPr>
                    <a:solidFill>
                      <a:schemeClr val="accent2"/>
                    </a:solidFill>
                  </a:tcPr>
                </a:tc>
                <a:tc>
                  <a:txBody>
                    <a:bodyPr/>
                    <a:lstStyle/>
                    <a:p>
                      <a:r>
                        <a:rPr lang="de-DE" sz="1800" err="1"/>
                        <a:t>WiSe</a:t>
                      </a:r>
                      <a:r>
                        <a:rPr lang="de-DE" sz="1800"/>
                        <a:t> 2027/28</a:t>
                      </a:r>
                    </a:p>
                  </a:txBody>
                  <a:tcPr>
                    <a:solidFill>
                      <a:schemeClr val="accent2"/>
                    </a:solidFill>
                  </a:tcPr>
                </a:tc>
                <a:tc>
                  <a:txBody>
                    <a:bodyPr/>
                    <a:lstStyle/>
                    <a:p>
                      <a:r>
                        <a:rPr lang="de-DE" sz="1800" err="1"/>
                        <a:t>SoSe</a:t>
                      </a:r>
                      <a:r>
                        <a:rPr lang="de-DE" sz="1800"/>
                        <a:t> 2028</a:t>
                      </a:r>
                    </a:p>
                  </a:txBody>
                  <a:tcPr>
                    <a:solidFill>
                      <a:schemeClr val="accent2"/>
                    </a:solidFill>
                  </a:tcPr>
                </a:tc>
                <a:extLst>
                  <a:ext uri="{0D108BD9-81ED-4DB2-BD59-A6C34878D82A}">
                    <a16:rowId xmlns:a16="http://schemas.microsoft.com/office/drawing/2014/main" val="2418780279"/>
                  </a:ext>
                </a:extLst>
              </a:tr>
              <a:tr h="316143">
                <a:tc>
                  <a:txBody>
                    <a:bodyPr/>
                    <a:lstStyle/>
                    <a:p>
                      <a:r>
                        <a:rPr lang="de-DE" sz="1800" b="1"/>
                        <a:t>BA</a:t>
                      </a:r>
                    </a:p>
                  </a:txBody>
                  <a:tcPr>
                    <a:solidFill>
                      <a:schemeClr val="accent6">
                        <a:lumMod val="60000"/>
                        <a:lumOff val="40000"/>
                        <a:alpha val="50000"/>
                      </a:schemeClr>
                    </a:solidFill>
                  </a:tcPr>
                </a:tc>
                <a:tc>
                  <a:txBody>
                    <a:bodyPr/>
                    <a:lstStyle/>
                    <a:p>
                      <a:r>
                        <a:rPr lang="de-DE" sz="1800"/>
                        <a:t>OP </a:t>
                      </a:r>
                    </a:p>
                  </a:txBody>
                  <a:tcPr>
                    <a:solidFill>
                      <a:schemeClr val="accent6">
                        <a:lumMod val="60000"/>
                        <a:lumOff val="40000"/>
                        <a:alpha val="50000"/>
                      </a:schemeClr>
                    </a:solidFill>
                  </a:tcPr>
                </a:tc>
                <a:tc>
                  <a:txBody>
                    <a:bodyPr/>
                    <a:lstStyle/>
                    <a:p>
                      <a:r>
                        <a:rPr lang="de-DE" sz="1800"/>
                        <a:t>OP</a:t>
                      </a:r>
                    </a:p>
                  </a:txBody>
                  <a:tcPr>
                    <a:solidFill>
                      <a:schemeClr val="accent6">
                        <a:lumMod val="60000"/>
                        <a:lumOff val="40000"/>
                        <a:alpha val="50000"/>
                      </a:schemeClr>
                    </a:solidFill>
                  </a:tcPr>
                </a:tc>
                <a:tc>
                  <a:txBody>
                    <a:bodyPr/>
                    <a:lstStyle/>
                    <a:p>
                      <a:r>
                        <a:rPr lang="de-DE" sz="1800" b="1">
                          <a:solidFill>
                            <a:schemeClr val="accent2">
                              <a:lumMod val="76000"/>
                            </a:schemeClr>
                          </a:solidFill>
                        </a:rPr>
                        <a:t>OP </a:t>
                      </a:r>
                    </a:p>
                  </a:txBody>
                  <a:tcPr>
                    <a:solidFill>
                      <a:schemeClr val="accent6">
                        <a:lumMod val="60000"/>
                        <a:lumOff val="40000"/>
                        <a:alpha val="50000"/>
                      </a:schemeClr>
                    </a:solidFill>
                  </a:tcPr>
                </a:tc>
                <a:tc>
                  <a:txBody>
                    <a:bodyPr/>
                    <a:lstStyle/>
                    <a:p>
                      <a:r>
                        <a:rPr lang="de-DE" sz="1800" b="1">
                          <a:solidFill>
                            <a:schemeClr val="accent2">
                              <a:lumMod val="75000"/>
                            </a:schemeClr>
                          </a:solidFill>
                        </a:rPr>
                        <a:t>OP</a:t>
                      </a:r>
                    </a:p>
                  </a:txBody>
                  <a:tcPr>
                    <a:solidFill>
                      <a:schemeClr val="accent6">
                        <a:lumMod val="60000"/>
                        <a:lumOff val="40000"/>
                        <a:alpha val="50000"/>
                      </a:schemeClr>
                    </a:solidFill>
                  </a:tcPr>
                </a:tc>
                <a:tc>
                  <a:txBody>
                    <a:bodyPr/>
                    <a:lstStyle/>
                    <a:p>
                      <a:r>
                        <a:rPr lang="de-DE" sz="1800" b="1">
                          <a:solidFill>
                            <a:schemeClr val="accent2">
                              <a:lumMod val="76000"/>
                            </a:schemeClr>
                          </a:solidFill>
                        </a:rPr>
                        <a:t>OP</a:t>
                      </a:r>
                    </a:p>
                  </a:txBody>
                  <a:tcPr>
                    <a:solidFill>
                      <a:schemeClr val="accent6">
                        <a:lumMod val="60000"/>
                        <a:lumOff val="40000"/>
                        <a:alpha val="50000"/>
                      </a:schemeClr>
                    </a:solidFill>
                  </a:tcPr>
                </a:tc>
                <a:tc>
                  <a:txBody>
                    <a:bodyPr/>
                    <a:lstStyle/>
                    <a:p>
                      <a:r>
                        <a:rPr lang="de-DE" sz="1800" b="1">
                          <a:solidFill>
                            <a:schemeClr val="accent2">
                              <a:lumMod val="75000"/>
                            </a:schemeClr>
                          </a:solidFill>
                        </a:rPr>
                        <a:t>OP</a:t>
                      </a:r>
                    </a:p>
                  </a:txBody>
                  <a:tcPr>
                    <a:solidFill>
                      <a:schemeClr val="accent6">
                        <a:lumMod val="60000"/>
                        <a:lumOff val="40000"/>
                        <a:alpha val="50000"/>
                      </a:schemeClr>
                    </a:solidFill>
                  </a:tcPr>
                </a:tc>
                <a:extLst>
                  <a:ext uri="{0D108BD9-81ED-4DB2-BD59-A6C34878D82A}">
                    <a16:rowId xmlns:a16="http://schemas.microsoft.com/office/drawing/2014/main" val="903845214"/>
                  </a:ext>
                </a:extLst>
              </a:tr>
              <a:tr h="802519">
                <a:tc>
                  <a:txBody>
                    <a:bodyPr/>
                    <a:lstStyle/>
                    <a:p>
                      <a:endParaRPr lang="de-DE" sz="1800"/>
                    </a:p>
                  </a:txBody>
                  <a:tcPr>
                    <a:solidFill>
                      <a:schemeClr val="accent6">
                        <a:lumMod val="60000"/>
                        <a:lumOff val="40000"/>
                        <a:alpha val="50000"/>
                      </a:schemeClr>
                    </a:solidFill>
                  </a:tcPr>
                </a:tc>
                <a:tc>
                  <a:txBody>
                    <a:bodyPr/>
                    <a:lstStyle/>
                    <a:p>
                      <a:r>
                        <a:rPr lang="de-DE" sz="1800"/>
                        <a:t>PPS 1</a:t>
                      </a:r>
                    </a:p>
                  </a:txBody>
                  <a:tcPr>
                    <a:solidFill>
                      <a:schemeClr val="accent6">
                        <a:lumMod val="60000"/>
                        <a:lumOff val="40000"/>
                        <a:alpha val="50000"/>
                      </a:schemeClr>
                    </a:solidFill>
                  </a:tcPr>
                </a:tc>
                <a:tc>
                  <a:txBody>
                    <a:bodyPr/>
                    <a:lstStyle/>
                    <a:p>
                      <a:r>
                        <a:rPr lang="de-DE" sz="1800"/>
                        <a:t>PPS 1</a:t>
                      </a:r>
                    </a:p>
                  </a:txBody>
                  <a:tcPr>
                    <a:solidFill>
                      <a:schemeClr val="accent6">
                        <a:lumMod val="60000"/>
                        <a:lumOff val="40000"/>
                        <a:alpha val="50000"/>
                      </a:schemeClr>
                    </a:solidFill>
                  </a:tcPr>
                </a:tc>
                <a:tc>
                  <a:txBody>
                    <a:bodyPr/>
                    <a:lstStyle/>
                    <a:p>
                      <a:r>
                        <a:rPr lang="de-DE" sz="1800" b="1">
                          <a:solidFill>
                            <a:schemeClr val="accent2">
                              <a:lumMod val="75000"/>
                            </a:schemeClr>
                          </a:solidFill>
                        </a:rPr>
                        <a:t>Praxis-Semester</a:t>
                      </a:r>
                    </a:p>
                  </a:txBody>
                  <a:tcPr>
                    <a:solidFill>
                      <a:schemeClr val="accent6">
                        <a:lumMod val="60000"/>
                        <a:lumOff val="40000"/>
                        <a:alpha val="50000"/>
                      </a:schemeClr>
                    </a:solidFill>
                  </a:tcPr>
                </a:tc>
                <a:tc>
                  <a:txBody>
                    <a:bodyPr/>
                    <a:lstStyle/>
                    <a:p>
                      <a:r>
                        <a:rPr lang="de-DE" sz="1800" b="1">
                          <a:solidFill>
                            <a:schemeClr val="accent2">
                              <a:lumMod val="75000"/>
                            </a:schemeClr>
                          </a:solidFill>
                        </a:rPr>
                        <a:t>Praxis-Semester </a:t>
                      </a:r>
                      <a:r>
                        <a:rPr lang="de-DE" sz="1400" b="1">
                          <a:solidFill>
                            <a:schemeClr val="accent2">
                              <a:lumMod val="75000"/>
                            </a:schemeClr>
                          </a:solidFill>
                        </a:rPr>
                        <a:t>(nur für MU, IMG)</a:t>
                      </a:r>
                    </a:p>
                  </a:txBody>
                  <a:tcPr>
                    <a:solidFill>
                      <a:schemeClr val="accent6">
                        <a:lumMod val="60000"/>
                        <a:lumOff val="40000"/>
                        <a:alpha val="50000"/>
                      </a:schemeClr>
                    </a:solidFill>
                  </a:tcPr>
                </a:tc>
                <a:tc>
                  <a:txBody>
                    <a:bodyPr/>
                    <a:lstStyle/>
                    <a:p>
                      <a:r>
                        <a:rPr lang="de-DE" sz="1800" b="1">
                          <a:solidFill>
                            <a:schemeClr val="accent2">
                              <a:lumMod val="75000"/>
                            </a:schemeClr>
                          </a:solidFill>
                        </a:rPr>
                        <a:t>Praxis-Semester</a:t>
                      </a:r>
                    </a:p>
                  </a:txBody>
                  <a:tcPr>
                    <a:solidFill>
                      <a:schemeClr val="accent6">
                        <a:lumMod val="60000"/>
                        <a:lumOff val="40000"/>
                        <a:alpha val="50000"/>
                      </a:schemeClr>
                    </a:solidFill>
                  </a:tcPr>
                </a:tc>
                <a:tc>
                  <a:txBody>
                    <a:bodyPr/>
                    <a:lstStyle/>
                    <a:p>
                      <a:r>
                        <a:rPr lang="de-DE" sz="1800" b="1">
                          <a:solidFill>
                            <a:schemeClr val="accent2">
                              <a:lumMod val="75000"/>
                            </a:schemeClr>
                          </a:solidFill>
                        </a:rPr>
                        <a:t>Praxis-Semester </a:t>
                      </a:r>
                      <a:r>
                        <a:rPr lang="de-DE" sz="1400" b="1">
                          <a:solidFill>
                            <a:schemeClr val="accent2">
                              <a:lumMod val="75000"/>
                            </a:schemeClr>
                          </a:solidFill>
                        </a:rPr>
                        <a:t>(nur für MU, IMG)</a:t>
                      </a:r>
                    </a:p>
                  </a:txBody>
                  <a:tcPr>
                    <a:solidFill>
                      <a:schemeClr val="accent6">
                        <a:lumMod val="60000"/>
                        <a:lumOff val="40000"/>
                        <a:alpha val="50000"/>
                      </a:schemeClr>
                    </a:solidFill>
                  </a:tcPr>
                </a:tc>
                <a:extLst>
                  <a:ext uri="{0D108BD9-81ED-4DB2-BD59-A6C34878D82A}">
                    <a16:rowId xmlns:a16="http://schemas.microsoft.com/office/drawing/2014/main" val="3302586571"/>
                  </a:ext>
                </a:extLst>
              </a:tr>
              <a:tr h="729563">
                <a:tc>
                  <a:txBody>
                    <a:bodyPr/>
                    <a:lstStyle/>
                    <a:p>
                      <a:endParaRPr lang="de-DE" sz="1800"/>
                    </a:p>
                  </a:txBody>
                  <a:tcPr>
                    <a:solidFill>
                      <a:schemeClr val="accent6">
                        <a:lumMod val="60000"/>
                        <a:lumOff val="40000"/>
                        <a:alpha val="50000"/>
                      </a:schemeClr>
                    </a:solidFill>
                  </a:tcPr>
                </a:tc>
                <a:tc>
                  <a:txBody>
                    <a:bodyPr/>
                    <a:lstStyle/>
                    <a:p>
                      <a:r>
                        <a:rPr lang="de-DE" sz="1800"/>
                        <a:t>PPS 2 </a:t>
                      </a:r>
                    </a:p>
                    <a:p>
                      <a:r>
                        <a:rPr lang="de-DE" sz="1800"/>
                        <a:t>PPS 3 </a:t>
                      </a:r>
                      <a:r>
                        <a:rPr lang="de-DE" sz="1400"/>
                        <a:t>(MU, IMG)</a:t>
                      </a:r>
                      <a:endParaRPr lang="de-DE" sz="1400" b="1"/>
                    </a:p>
                  </a:txBody>
                  <a:tcPr>
                    <a:solidFill>
                      <a:schemeClr val="accent6">
                        <a:lumMod val="60000"/>
                        <a:lumOff val="40000"/>
                        <a:alpha val="50000"/>
                      </a:schemeClr>
                    </a:solidFill>
                  </a:tcPr>
                </a:tc>
                <a:tc>
                  <a:txBody>
                    <a:bodyPr/>
                    <a:lstStyle/>
                    <a:p>
                      <a:pPr lvl="0" defTabSz="914400">
                        <a:buNone/>
                        <a:tabLst/>
                        <a:defRPr/>
                      </a:pPr>
                      <a:r>
                        <a:rPr lang="de-DE" sz="1400" b="1"/>
                        <a:t>STO Graz &amp; Eisenstadt: </a:t>
                      </a:r>
                    </a:p>
                    <a:p>
                      <a:pPr lvl="0" defTabSz="914400">
                        <a:buNone/>
                        <a:tabLst/>
                        <a:defRPr/>
                      </a:pPr>
                      <a:r>
                        <a:rPr lang="de-DE" sz="1800" b="1"/>
                        <a:t>PPS 2</a:t>
                      </a:r>
                    </a:p>
                  </a:txBody>
                  <a:tcPr>
                    <a:solidFill>
                      <a:schemeClr val="accent6">
                        <a:lumMod val="60000"/>
                        <a:lumOff val="40000"/>
                        <a:alpha val="50000"/>
                      </a:schemeClr>
                    </a:solidFill>
                  </a:tcPr>
                </a:tc>
                <a:tc>
                  <a:txBody>
                    <a:bodyPr/>
                    <a:lstStyle/>
                    <a:p>
                      <a:r>
                        <a:rPr lang="de-DE" sz="1800"/>
                        <a:t>PPS 2</a:t>
                      </a:r>
                    </a:p>
                    <a:p>
                      <a:r>
                        <a:rPr lang="de-DE" sz="1800"/>
                        <a:t>PPS 3 </a:t>
                      </a:r>
                      <a:r>
                        <a:rPr lang="de-DE" sz="1400"/>
                        <a:t>(MU, IMG)</a:t>
                      </a:r>
                    </a:p>
                  </a:txBody>
                  <a:tcPr>
                    <a:solidFill>
                      <a:schemeClr val="accent6">
                        <a:lumMod val="60000"/>
                        <a:lumOff val="40000"/>
                        <a:alpha val="50000"/>
                      </a:schemeClr>
                    </a:solidFill>
                  </a:tcPr>
                </a:tc>
                <a:tc>
                  <a:txBody>
                    <a:bodyPr/>
                    <a:lstStyle/>
                    <a:p>
                      <a:r>
                        <a:rPr lang="de-DE" sz="1800"/>
                        <a:t>PPS 3</a:t>
                      </a:r>
                    </a:p>
                    <a:p>
                      <a:r>
                        <a:rPr lang="de-DE" sz="1800"/>
                        <a:t>PPS 4 </a:t>
                      </a:r>
                      <a:r>
                        <a:rPr lang="de-DE" sz="1400"/>
                        <a:t>(MU, IMG)</a:t>
                      </a:r>
                    </a:p>
                  </a:txBody>
                  <a:tcPr>
                    <a:solidFill>
                      <a:schemeClr val="accent6">
                        <a:lumMod val="60000"/>
                        <a:lumOff val="40000"/>
                        <a:alpha val="50000"/>
                      </a:schemeClr>
                    </a:solidFill>
                  </a:tcPr>
                </a:tc>
                <a:tc>
                  <a:txBody>
                    <a:bodyPr/>
                    <a:lstStyle/>
                    <a:p>
                      <a:endParaRPr lang="de-DE" sz="1800"/>
                    </a:p>
                  </a:txBody>
                  <a:tcPr>
                    <a:solidFill>
                      <a:schemeClr val="accent6">
                        <a:lumMod val="60000"/>
                        <a:lumOff val="40000"/>
                        <a:alpha val="50000"/>
                      </a:schemeClr>
                    </a:solidFill>
                  </a:tcPr>
                </a:tc>
                <a:tc>
                  <a:txBody>
                    <a:bodyPr/>
                    <a:lstStyle/>
                    <a:p>
                      <a:r>
                        <a:rPr lang="de-DE" sz="1800" b="0">
                          <a:solidFill>
                            <a:schemeClr val="tx1"/>
                          </a:solidFill>
                        </a:rPr>
                        <a:t>PPS 3 </a:t>
                      </a:r>
                      <a:r>
                        <a:rPr lang="de-DE" sz="1400" b="0">
                          <a:solidFill>
                            <a:schemeClr val="tx1"/>
                          </a:solidFill>
                        </a:rPr>
                        <a:t>(bei Bedarf)</a:t>
                      </a:r>
                    </a:p>
                  </a:txBody>
                  <a:tcPr>
                    <a:solidFill>
                      <a:schemeClr val="accent6">
                        <a:lumMod val="60000"/>
                        <a:lumOff val="40000"/>
                        <a:alpha val="50000"/>
                      </a:schemeClr>
                    </a:solidFill>
                  </a:tcPr>
                </a:tc>
                <a:extLst>
                  <a:ext uri="{0D108BD9-81ED-4DB2-BD59-A6C34878D82A}">
                    <a16:rowId xmlns:a16="http://schemas.microsoft.com/office/drawing/2014/main" val="3154501319"/>
                  </a:ext>
                </a:extLst>
              </a:tr>
              <a:tr h="911954">
                <a:tc>
                  <a:txBody>
                    <a:bodyPr/>
                    <a:lstStyle/>
                    <a:p>
                      <a:endParaRPr lang="de-DE" sz="1800"/>
                    </a:p>
                  </a:txBody>
                  <a:tcPr>
                    <a:solidFill>
                      <a:schemeClr val="accent6">
                        <a:lumMod val="60000"/>
                        <a:lumOff val="40000"/>
                        <a:alpha val="50000"/>
                      </a:schemeClr>
                    </a:solidFill>
                  </a:tcPr>
                </a:tc>
                <a:tc>
                  <a:txBody>
                    <a:bodyPr/>
                    <a:lstStyle/>
                    <a:p>
                      <a:r>
                        <a:rPr lang="de-DE" sz="1400" b="1"/>
                        <a:t>STO Graz &amp; Eisenstadt: </a:t>
                      </a:r>
                    </a:p>
                    <a:p>
                      <a:pPr lvl="0">
                        <a:buNone/>
                      </a:pPr>
                      <a:r>
                        <a:rPr lang="de-DE" sz="1800" b="1" i="0" u="none" strike="noStrike" noProof="0">
                          <a:solidFill>
                            <a:srgbClr val="000000"/>
                          </a:solidFill>
                          <a:latin typeface="+mn-lt"/>
                        </a:rPr>
                        <a:t>PPS 3 </a:t>
                      </a:r>
                    </a:p>
                  </a:txBody>
                  <a:tcPr>
                    <a:solidFill>
                      <a:schemeClr val="accent6">
                        <a:lumMod val="60000"/>
                        <a:lumOff val="40000"/>
                        <a:alpha val="50000"/>
                      </a:schemeClr>
                    </a:solidFill>
                  </a:tcPr>
                </a:tc>
                <a:tc>
                  <a:txBody>
                    <a:bodyPr/>
                    <a:lstStyle/>
                    <a:p>
                      <a:pPr lvl="0">
                        <a:buNone/>
                      </a:pPr>
                      <a:r>
                        <a:rPr lang="de-DE" sz="1800" b="0" i="0" u="none" strike="noStrike" noProof="0">
                          <a:solidFill>
                            <a:srgbClr val="000000"/>
                          </a:solidFill>
                          <a:latin typeface="+mn-lt"/>
                        </a:rPr>
                        <a:t>PPS 3 </a:t>
                      </a:r>
                    </a:p>
                    <a:p>
                      <a:pPr lvl="0">
                        <a:buNone/>
                      </a:pPr>
                      <a:r>
                        <a:rPr lang="de-DE" sz="1800" b="0" i="0" u="none" strike="noStrike" noProof="0">
                          <a:solidFill>
                            <a:srgbClr val="000000"/>
                          </a:solidFill>
                          <a:latin typeface="+mn-lt"/>
                        </a:rPr>
                        <a:t>PPS 2 </a:t>
                      </a:r>
                      <a:r>
                        <a:rPr lang="de-DE" sz="1400" b="0" i="0" u="none" strike="noStrike" noProof="0">
                          <a:solidFill>
                            <a:srgbClr val="000000"/>
                          </a:solidFill>
                          <a:latin typeface="+mn-lt"/>
                        </a:rPr>
                        <a:t>(M, MU, IMG)</a:t>
                      </a:r>
                      <a:endParaRPr lang="de-DE" sz="1800" b="0" i="0" u="none" strike="noStrike" noProof="0">
                        <a:solidFill>
                          <a:srgbClr val="000000"/>
                        </a:solidFill>
                        <a:latin typeface="+mn-lt"/>
                      </a:endParaRPr>
                    </a:p>
                    <a:p>
                      <a:pPr lvl="0">
                        <a:buNone/>
                      </a:pPr>
                      <a:r>
                        <a:rPr lang="de-DE" sz="1800" b="0" i="0" u="none" strike="noStrike" noProof="0">
                          <a:solidFill>
                            <a:srgbClr val="000000"/>
                          </a:solidFill>
                          <a:latin typeface="+mn-lt"/>
                        </a:rPr>
                        <a:t>PPS 4 </a:t>
                      </a:r>
                      <a:r>
                        <a:rPr lang="de-DE" sz="1400" b="0" i="0" u="none" strike="noStrike" noProof="0">
                          <a:solidFill>
                            <a:srgbClr val="000000"/>
                          </a:solidFill>
                          <a:latin typeface="+mn-lt"/>
                        </a:rPr>
                        <a:t>(MU, IMG)</a:t>
                      </a:r>
                      <a:endParaRPr lang="en-US" sz="1400" b="0" i="0" u="none" strike="noStrike" noProof="0">
                        <a:solidFill>
                          <a:srgbClr val="000000"/>
                        </a:solidFill>
                        <a:latin typeface="+mn-lt"/>
                      </a:endParaRPr>
                    </a:p>
                  </a:txBody>
                  <a:tcPr>
                    <a:solidFill>
                      <a:schemeClr val="accent6">
                        <a:lumMod val="60000"/>
                        <a:lumOff val="40000"/>
                        <a:alpha val="50000"/>
                      </a:schemeClr>
                    </a:solidFill>
                  </a:tcPr>
                </a:tc>
                <a:tc>
                  <a:txBody>
                    <a:bodyPr/>
                    <a:lstStyle/>
                    <a:p>
                      <a:endParaRPr lang="de-DE" sz="1800"/>
                    </a:p>
                  </a:txBody>
                  <a:tcPr>
                    <a:solidFill>
                      <a:schemeClr val="accent6">
                        <a:lumMod val="60000"/>
                        <a:lumOff val="40000"/>
                        <a:alpha val="50000"/>
                      </a:schemeClr>
                    </a:solidFill>
                  </a:tcPr>
                </a:tc>
                <a:tc>
                  <a:txBody>
                    <a:bodyPr/>
                    <a:lstStyle/>
                    <a:p>
                      <a:endParaRPr lang="de-DE" sz="1800"/>
                    </a:p>
                  </a:txBody>
                  <a:tcPr>
                    <a:solidFill>
                      <a:schemeClr val="accent6">
                        <a:lumMod val="60000"/>
                        <a:lumOff val="40000"/>
                        <a:alpha val="50000"/>
                      </a:schemeClr>
                    </a:solidFill>
                  </a:tcPr>
                </a:tc>
                <a:tc>
                  <a:txBody>
                    <a:bodyPr/>
                    <a:lstStyle/>
                    <a:p>
                      <a:endParaRPr lang="de-DE" sz="1800"/>
                    </a:p>
                  </a:txBody>
                  <a:tcPr>
                    <a:solidFill>
                      <a:schemeClr val="accent6">
                        <a:lumMod val="60000"/>
                        <a:lumOff val="40000"/>
                        <a:alpha val="50000"/>
                      </a:schemeClr>
                    </a:solidFill>
                  </a:tcPr>
                </a:tc>
                <a:tc>
                  <a:txBody>
                    <a:bodyPr/>
                    <a:lstStyle/>
                    <a:p>
                      <a:endParaRPr lang="de-DE" sz="1800" b="1">
                        <a:solidFill>
                          <a:schemeClr val="tx1"/>
                        </a:solidFill>
                      </a:endParaRPr>
                    </a:p>
                  </a:txBody>
                  <a:tcPr>
                    <a:solidFill>
                      <a:schemeClr val="accent6">
                        <a:lumMod val="60000"/>
                        <a:lumOff val="40000"/>
                        <a:alpha val="50000"/>
                      </a:schemeClr>
                    </a:solidFill>
                  </a:tcPr>
                </a:tc>
                <a:extLst>
                  <a:ext uri="{0D108BD9-81ED-4DB2-BD59-A6C34878D82A}">
                    <a16:rowId xmlns:a16="http://schemas.microsoft.com/office/drawing/2014/main" val="3846757307"/>
                  </a:ext>
                </a:extLst>
              </a:tr>
              <a:tr h="705244">
                <a:tc>
                  <a:txBody>
                    <a:bodyPr/>
                    <a:lstStyle/>
                    <a:p>
                      <a:r>
                        <a:rPr lang="de-DE" sz="1800" b="1"/>
                        <a:t>MA</a:t>
                      </a:r>
                    </a:p>
                  </a:txBody>
                  <a:tcPr>
                    <a:solidFill>
                      <a:srgbClr val="FFCCFF">
                        <a:alpha val="50000"/>
                      </a:srgbClr>
                    </a:solidFill>
                  </a:tcPr>
                </a:tc>
                <a:tc>
                  <a:txBody>
                    <a:bodyPr/>
                    <a:lstStyle/>
                    <a:p>
                      <a:r>
                        <a:rPr lang="de-DE" sz="1800"/>
                        <a:t>PPS 4</a:t>
                      </a:r>
                    </a:p>
                  </a:txBody>
                  <a:tcPr>
                    <a:solidFill>
                      <a:srgbClr val="FFCCFF">
                        <a:alpha val="50000"/>
                      </a:srgbClr>
                    </a:solidFill>
                  </a:tcPr>
                </a:tc>
                <a:tc>
                  <a:txBody>
                    <a:bodyPr/>
                    <a:lstStyle/>
                    <a:p>
                      <a:pPr lvl="0" defTabSz="914400">
                        <a:buNone/>
                        <a:tabLst/>
                        <a:defRPr/>
                      </a:pPr>
                      <a:r>
                        <a:rPr lang="de-DE" sz="1400" b="1"/>
                        <a:t>STO Graz &amp; Eisenstadt: </a:t>
                      </a:r>
                    </a:p>
                    <a:p>
                      <a:pPr lvl="0" defTabSz="914400">
                        <a:buNone/>
                        <a:tabLst/>
                        <a:defRPr/>
                      </a:pPr>
                      <a:r>
                        <a:rPr lang="de-DE" sz="1800" b="1"/>
                        <a:t>PPS 4</a:t>
                      </a:r>
                    </a:p>
                  </a:txBody>
                  <a:tcPr>
                    <a:solidFill>
                      <a:srgbClr val="FFCCFF">
                        <a:alpha val="50000"/>
                      </a:srgbClr>
                    </a:solidFill>
                  </a:tcPr>
                </a:tc>
                <a:tc>
                  <a:txBody>
                    <a:bodyPr/>
                    <a:lstStyle/>
                    <a:p>
                      <a:r>
                        <a:rPr lang="de-DE" sz="1800"/>
                        <a:t>PPS 4</a:t>
                      </a:r>
                    </a:p>
                  </a:txBody>
                  <a:tcPr>
                    <a:solidFill>
                      <a:srgbClr val="FFCCFF">
                        <a:alpha val="50000"/>
                      </a:srgbClr>
                    </a:solidFill>
                  </a:tcPr>
                </a:tc>
                <a:tc>
                  <a:txBody>
                    <a:bodyPr/>
                    <a:lstStyle/>
                    <a:p>
                      <a:r>
                        <a:rPr lang="de-DE" sz="1800" b="1">
                          <a:solidFill>
                            <a:schemeClr val="accent2">
                              <a:lumMod val="75000"/>
                            </a:schemeClr>
                          </a:solidFill>
                        </a:rPr>
                        <a:t>MA-Praktika</a:t>
                      </a:r>
                    </a:p>
                  </a:txBody>
                  <a:tcPr>
                    <a:solidFill>
                      <a:srgbClr val="FFCCFF">
                        <a:alpha val="50000"/>
                      </a:srgbClr>
                    </a:solidFill>
                  </a:tcPr>
                </a:tc>
                <a:tc>
                  <a:txBody>
                    <a:bodyPr/>
                    <a:lstStyle/>
                    <a:p>
                      <a:endParaRPr lang="de-DE" sz="1800" b="1"/>
                    </a:p>
                  </a:txBody>
                  <a:tcPr>
                    <a:solidFill>
                      <a:srgbClr val="FFCCFF">
                        <a:alpha val="50000"/>
                      </a:srgbClr>
                    </a:solidFill>
                  </a:tcPr>
                </a:tc>
                <a:tc>
                  <a:txBody>
                    <a:bodyPr/>
                    <a:lstStyle/>
                    <a:p>
                      <a:r>
                        <a:rPr lang="de-DE" sz="1800" b="1">
                          <a:solidFill>
                            <a:schemeClr val="accent2">
                              <a:lumMod val="75000"/>
                            </a:schemeClr>
                          </a:solidFill>
                        </a:rPr>
                        <a:t>MA-Praktika</a:t>
                      </a:r>
                    </a:p>
                  </a:txBody>
                  <a:tcPr>
                    <a:solidFill>
                      <a:srgbClr val="FFCCFF">
                        <a:alpha val="50000"/>
                      </a:srgbClr>
                    </a:solidFill>
                  </a:tcPr>
                </a:tc>
                <a:extLst>
                  <a:ext uri="{0D108BD9-81ED-4DB2-BD59-A6C34878D82A}">
                    <a16:rowId xmlns:a16="http://schemas.microsoft.com/office/drawing/2014/main" val="2793853875"/>
                  </a:ext>
                </a:extLst>
              </a:tr>
              <a:tr h="468000">
                <a:tc>
                  <a:txBody>
                    <a:bodyPr/>
                    <a:lstStyle/>
                    <a:p>
                      <a:endParaRPr lang="de-DE" sz="1800" b="1"/>
                    </a:p>
                  </a:txBody>
                  <a:tcPr>
                    <a:solidFill>
                      <a:srgbClr val="FFCCFF">
                        <a:alpha val="50000"/>
                      </a:srgbClr>
                    </a:solidFill>
                  </a:tcPr>
                </a:tc>
                <a:tc>
                  <a:txBody>
                    <a:bodyPr/>
                    <a:lstStyle/>
                    <a:p>
                      <a:r>
                        <a:rPr lang="de-DE" sz="1800"/>
                        <a:t>Außerschul. PR</a:t>
                      </a:r>
                    </a:p>
                  </a:txBody>
                  <a:tcPr>
                    <a:solidFill>
                      <a:srgbClr val="FFCCFF">
                        <a:alpha val="50000"/>
                      </a:srgbClr>
                    </a:solidFill>
                  </a:tcPr>
                </a:tc>
                <a:tc>
                  <a:txBody>
                    <a:bodyPr/>
                    <a:lstStyle/>
                    <a:p>
                      <a:r>
                        <a:rPr lang="de-DE" sz="1800"/>
                        <a:t>Außerschul. PR</a:t>
                      </a:r>
                    </a:p>
                  </a:txBody>
                  <a:tcPr>
                    <a:solidFill>
                      <a:srgbClr val="FFCCFF">
                        <a:alpha val="50000"/>
                      </a:srgbClr>
                    </a:solidFill>
                  </a:tcPr>
                </a:tc>
                <a:tc>
                  <a:txBody>
                    <a:bodyPr/>
                    <a:lstStyle/>
                    <a:p>
                      <a:r>
                        <a:rPr lang="de-DE" sz="1800"/>
                        <a:t>Außerschul. PR</a:t>
                      </a:r>
                    </a:p>
                  </a:txBody>
                  <a:tcPr>
                    <a:solidFill>
                      <a:srgbClr val="FFCCFF">
                        <a:alpha val="50000"/>
                      </a:srgbClr>
                    </a:solidFill>
                  </a:tcPr>
                </a:tc>
                <a:tc>
                  <a:txBody>
                    <a:bodyPr/>
                    <a:lstStyle/>
                    <a:p>
                      <a:r>
                        <a:rPr lang="de-DE" sz="1800"/>
                        <a:t>Außerschul. PR</a:t>
                      </a:r>
                      <a:endParaRPr lang="de-DE" sz="1800">
                        <a:solidFill>
                          <a:schemeClr val="accent2">
                            <a:lumMod val="75000"/>
                          </a:schemeClr>
                        </a:solidFill>
                      </a:endParaRPr>
                    </a:p>
                  </a:txBody>
                  <a:tcPr>
                    <a:solidFill>
                      <a:srgbClr val="FFCCFF">
                        <a:alpha val="50000"/>
                      </a:srgbClr>
                    </a:solidFill>
                  </a:tcPr>
                </a:tc>
                <a:tc>
                  <a:txBody>
                    <a:bodyPr/>
                    <a:lstStyle/>
                    <a:p>
                      <a:r>
                        <a:rPr lang="de-DE" sz="1800"/>
                        <a:t>Außerschul. PR</a:t>
                      </a:r>
                    </a:p>
                  </a:txBody>
                  <a:tcPr>
                    <a:solidFill>
                      <a:srgbClr val="FFCCFF">
                        <a:alpha val="50000"/>
                      </a:srgbClr>
                    </a:solidFill>
                  </a:tcPr>
                </a:tc>
                <a:tc>
                  <a:txBody>
                    <a:bodyPr/>
                    <a:lstStyle/>
                    <a:p>
                      <a:r>
                        <a:rPr lang="de-DE" sz="1800"/>
                        <a:t>Außerschul. PR</a:t>
                      </a:r>
                      <a:endParaRPr lang="de-DE" sz="1800">
                        <a:solidFill>
                          <a:schemeClr val="accent2">
                            <a:lumMod val="75000"/>
                          </a:schemeClr>
                        </a:solidFill>
                      </a:endParaRPr>
                    </a:p>
                  </a:txBody>
                  <a:tcPr>
                    <a:solidFill>
                      <a:srgbClr val="FFCCFF">
                        <a:alpha val="50000"/>
                      </a:srgbClr>
                    </a:solidFill>
                  </a:tcPr>
                </a:tc>
                <a:extLst>
                  <a:ext uri="{0D108BD9-81ED-4DB2-BD59-A6C34878D82A}">
                    <a16:rowId xmlns:a16="http://schemas.microsoft.com/office/drawing/2014/main" val="2230301825"/>
                  </a:ext>
                </a:extLst>
              </a:tr>
            </a:tbl>
          </a:graphicData>
        </a:graphic>
      </p:graphicFrame>
      <p:sp>
        <p:nvSpPr>
          <p:cNvPr id="3" name="Fußzeilenplatzhalter 2"/>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3674081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B4D74-01CA-05C9-4148-F219B34A30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29ACBE-DE75-7569-CAE3-FDF1BBA35604}"/>
              </a:ext>
            </a:extLst>
          </p:cNvPr>
          <p:cNvSpPr>
            <a:spLocks noGrp="1"/>
          </p:cNvSpPr>
          <p:nvPr>
            <p:ph type="title"/>
          </p:nvPr>
        </p:nvSpPr>
        <p:spPr/>
        <p:txBody>
          <a:bodyPr>
            <a:noAutofit/>
          </a:bodyPr>
          <a:lstStyle/>
          <a:p>
            <a:r>
              <a:rPr lang="de-DE" sz="3600">
                <a:solidFill>
                  <a:srgbClr val="002060"/>
                </a:solidFill>
              </a:rPr>
              <a:t>Weitere Informationsveranstaltungen</a:t>
            </a:r>
          </a:p>
        </p:txBody>
      </p:sp>
      <p:sp>
        <p:nvSpPr>
          <p:cNvPr id="3" name="Inhaltsplatzhalter 2">
            <a:extLst>
              <a:ext uri="{FF2B5EF4-FFF2-40B4-BE49-F238E27FC236}">
                <a16:creationId xmlns:a16="http://schemas.microsoft.com/office/drawing/2014/main" id="{31E6CC64-7AF9-0A57-1D51-6BD783CE9FA3}"/>
              </a:ext>
            </a:extLst>
          </p:cNvPr>
          <p:cNvSpPr>
            <a:spLocks noGrp="1"/>
          </p:cNvSpPr>
          <p:nvPr>
            <p:ph idx="1"/>
          </p:nvPr>
        </p:nvSpPr>
        <p:spPr/>
        <p:txBody>
          <a:bodyPr vert="horz" lIns="91440" tIns="45720" rIns="91440" bIns="45720" rtlCol="0" anchor="t">
            <a:normAutofit/>
          </a:bodyPr>
          <a:lstStyle/>
          <a:p>
            <a:endParaRPr lang="de"/>
          </a:p>
          <a:p>
            <a:r>
              <a:rPr lang="de"/>
              <a:t>PPS-Fragestunde: </a:t>
            </a:r>
            <a:r>
              <a:rPr lang="de" b="1"/>
              <a:t>16. Dezember 2025, 17.00 – 18.00 Uhr, Zoom-Raum 11</a:t>
            </a:r>
          </a:p>
          <a:p>
            <a:endParaRPr lang="de" b="1">
              <a:ea typeface="Calibri"/>
              <a:cs typeface="Calibri"/>
            </a:endParaRPr>
          </a:p>
          <a:p>
            <a:r>
              <a:rPr lang="de"/>
              <a:t>Allgemeine Info-Veranstaltung zum neuen Curriculum: </a:t>
            </a:r>
            <a:r>
              <a:rPr lang="de" b="1"/>
              <a:t>12. Jänner 2026, 14.00 – 17.00 Uhr, AAU (HS B)</a:t>
            </a:r>
            <a:endParaRPr lang="de" b="0"/>
          </a:p>
          <a:p>
            <a:pPr marL="0" indent="0">
              <a:buNone/>
            </a:pPr>
            <a:endParaRPr lang="de" b="0"/>
          </a:p>
          <a:p>
            <a:r>
              <a:rPr lang="de"/>
              <a:t>Beachten Sie bitte auch unsere Website: </a:t>
            </a:r>
            <a:r>
              <a:rPr lang="de-AT">
                <a:hlinkClick r:id="rId3"/>
              </a:rPr>
              <a:t>Praxis - PH Kärnten</a:t>
            </a:r>
            <a:endParaRPr lang="de" b="0"/>
          </a:p>
        </p:txBody>
      </p:sp>
      <p:sp>
        <p:nvSpPr>
          <p:cNvPr id="5" name="Fußzeilenplatzhalter 4"/>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195446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14E73-96DB-857B-C435-87F318E1F1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BF894B-4DF3-CD37-3771-3BA17A2A4891}"/>
              </a:ext>
            </a:extLst>
          </p:cNvPr>
          <p:cNvSpPr>
            <a:spLocks noGrp="1"/>
          </p:cNvSpPr>
          <p:nvPr>
            <p:ph type="title"/>
          </p:nvPr>
        </p:nvSpPr>
        <p:spPr>
          <a:xfrm>
            <a:off x="515461" y="609599"/>
            <a:ext cx="10753174" cy="124519"/>
          </a:xfrm>
        </p:spPr>
        <p:txBody>
          <a:bodyPr>
            <a:normAutofit fontScale="90000"/>
          </a:bodyPr>
          <a:lstStyle/>
          <a:p>
            <a:r>
              <a:rPr lang="de-DE" sz="4000">
                <a:solidFill>
                  <a:schemeClr val="accent5">
                    <a:lumMod val="50000"/>
                  </a:schemeClr>
                </a:solidFill>
                <a:latin typeface="+mn-lt"/>
              </a:rPr>
              <a:t>Website </a:t>
            </a:r>
            <a:r>
              <a:rPr lang="de-DE" sz="4000" err="1">
                <a:solidFill>
                  <a:schemeClr val="accent5">
                    <a:lumMod val="50000"/>
                  </a:schemeClr>
                </a:solidFill>
                <a:latin typeface="+mn-lt"/>
              </a:rPr>
              <a:t>ZePPS</a:t>
            </a:r>
            <a:r>
              <a:rPr lang="de-DE" sz="4000">
                <a:solidFill>
                  <a:schemeClr val="accent5">
                    <a:lumMod val="50000"/>
                  </a:schemeClr>
                </a:solidFill>
                <a:latin typeface="+mn-lt"/>
              </a:rPr>
              <a:t>: </a:t>
            </a:r>
            <a:endParaRPr lang="de-AT" sz="4000">
              <a:solidFill>
                <a:schemeClr val="accent5">
                  <a:lumMod val="50000"/>
                </a:schemeClr>
              </a:solidFill>
              <a:latin typeface="+mn-lt"/>
            </a:endParaRPr>
          </a:p>
        </p:txBody>
      </p:sp>
      <p:pic>
        <p:nvPicPr>
          <p:cNvPr id="3" name="Grafik 2">
            <a:hlinkClick r:id="rId2"/>
            <a:extLst>
              <a:ext uri="{FF2B5EF4-FFF2-40B4-BE49-F238E27FC236}">
                <a16:creationId xmlns:a16="http://schemas.microsoft.com/office/drawing/2014/main" id="{D2E663B2-99DA-B351-9B46-BB968530D13E}"/>
              </a:ext>
            </a:extLst>
          </p:cNvPr>
          <p:cNvPicPr>
            <a:picLocks noChangeAspect="1"/>
          </p:cNvPicPr>
          <p:nvPr/>
        </p:nvPicPr>
        <p:blipFill>
          <a:blip r:embed="rId3"/>
          <a:stretch>
            <a:fillRect/>
          </a:stretch>
        </p:blipFill>
        <p:spPr>
          <a:xfrm>
            <a:off x="1803647" y="1504968"/>
            <a:ext cx="8584706" cy="4862554"/>
          </a:xfrm>
          <a:prstGeom prst="rect">
            <a:avLst/>
          </a:prstGeom>
          <a:ln>
            <a:solidFill>
              <a:schemeClr val="tx2"/>
            </a:solidFill>
          </a:ln>
        </p:spPr>
      </p:pic>
      <p:sp>
        <p:nvSpPr>
          <p:cNvPr id="5" name="Textfeld 4">
            <a:extLst>
              <a:ext uri="{FF2B5EF4-FFF2-40B4-BE49-F238E27FC236}">
                <a16:creationId xmlns:a16="http://schemas.microsoft.com/office/drawing/2014/main" id="{88E392A5-477F-B8C4-0908-B17DC9A6CB15}"/>
              </a:ext>
            </a:extLst>
          </p:cNvPr>
          <p:cNvSpPr txBox="1"/>
          <p:nvPr/>
        </p:nvSpPr>
        <p:spPr>
          <a:xfrm>
            <a:off x="4906202" y="694776"/>
            <a:ext cx="5469451" cy="646331"/>
          </a:xfrm>
          <a:prstGeom prst="rect">
            <a:avLst/>
          </a:prstGeom>
          <a:ln>
            <a:solidFill>
              <a:srgbClr val="273777"/>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r>
              <a:rPr lang="de-AT" b="1"/>
              <a:t>Website</a:t>
            </a:r>
            <a:r>
              <a:rPr lang="de-AT"/>
              <a:t>: </a:t>
            </a:r>
            <a:r>
              <a:rPr lang="de-AT" u="sng">
                <a:hlinkClick r:id="rId4"/>
              </a:rPr>
              <a:t>http://www.phk.ac.at</a:t>
            </a:r>
            <a:r>
              <a:rPr lang="de-AT" u="sng"/>
              <a:t> </a:t>
            </a:r>
            <a:endParaRPr lang="de-AT"/>
          </a:p>
          <a:p>
            <a:pPr fontAlgn="base"/>
            <a:r>
              <a:rPr lang="en-US"/>
              <a:t>​</a:t>
            </a:r>
            <a:r>
              <a:rPr lang="de-DE">
                <a:ln w="0"/>
                <a:solidFill>
                  <a:schemeClr val="tx1"/>
                </a:solidFill>
                <a:effectLst>
                  <a:outerShdw blurRad="38100" dist="19050" dir="2700000" algn="tl" rotWithShape="0">
                    <a:schemeClr val="dk1">
                      <a:alpha val="40000"/>
                    </a:schemeClr>
                  </a:outerShdw>
                </a:effectLst>
              </a:rPr>
              <a:t>Ihre Plattform für Information &amp; Arbeitsunterlagen!​</a:t>
            </a:r>
          </a:p>
        </p:txBody>
      </p:sp>
    </p:spTree>
    <p:extLst>
      <p:ext uri="{BB962C8B-B14F-4D97-AF65-F5344CB8AC3E}">
        <p14:creationId xmlns:p14="http://schemas.microsoft.com/office/powerpoint/2010/main" val="3920281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27D2EEF-3260-4EA0-A0CE-DA151FE26071}"/>
              </a:ext>
            </a:extLst>
          </p:cNvPr>
          <p:cNvPicPr>
            <a:picLocks noChangeAspect="1"/>
          </p:cNvPicPr>
          <p:nvPr/>
        </p:nvPicPr>
        <p:blipFill>
          <a:blip r:embed="rId2"/>
          <a:stretch>
            <a:fillRect/>
          </a:stretch>
        </p:blipFill>
        <p:spPr>
          <a:xfrm>
            <a:off x="1743566" y="1654261"/>
            <a:ext cx="8229600" cy="4702089"/>
          </a:xfrm>
          <a:prstGeom prst="rect">
            <a:avLst/>
          </a:prstGeom>
        </p:spPr>
      </p:pic>
      <p:sp>
        <p:nvSpPr>
          <p:cNvPr id="4" name="Titel 3"/>
          <p:cNvSpPr>
            <a:spLocks noGrp="1"/>
          </p:cNvSpPr>
          <p:nvPr>
            <p:ph type="title"/>
          </p:nvPr>
        </p:nvSpPr>
        <p:spPr/>
        <p:txBody>
          <a:bodyPr/>
          <a:lstStyle/>
          <a:p>
            <a:r>
              <a:rPr lang="de-DE" sz="3600"/>
              <a:t>Das derzeitige PPS-Konzept im Bachelorstudium </a:t>
            </a:r>
            <a:endParaRPr lang="de-DE"/>
          </a:p>
        </p:txBody>
      </p:sp>
      <p:sp>
        <p:nvSpPr>
          <p:cNvPr id="2" name="Fußzeilenplatzhalter 1"/>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373457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53D68-8CDD-96FE-FD17-4408482B2E9B}"/>
              </a:ext>
            </a:extLst>
          </p:cNvPr>
          <p:cNvSpPr>
            <a:spLocks noGrp="1"/>
          </p:cNvSpPr>
          <p:nvPr>
            <p:ph type="title"/>
          </p:nvPr>
        </p:nvSpPr>
        <p:spPr>
          <a:xfrm>
            <a:off x="762000" y="725487"/>
            <a:ext cx="10515600" cy="1325563"/>
          </a:xfrm>
        </p:spPr>
        <p:txBody>
          <a:bodyPr>
            <a:normAutofit/>
          </a:bodyPr>
          <a:lstStyle/>
          <a:p>
            <a:pPr>
              <a:defRPr/>
            </a:pPr>
            <a:r>
              <a:rPr lang="de-DE" sz="3200">
                <a:solidFill>
                  <a:srgbClr val="002060"/>
                </a:solidFill>
              </a:rPr>
              <a:t>Das derzeitige PPS-Konzept im Masterstudium</a:t>
            </a:r>
          </a:p>
        </p:txBody>
      </p:sp>
      <p:sp>
        <p:nvSpPr>
          <p:cNvPr id="3" name="Inhaltsplatzhalter 2">
            <a:extLst>
              <a:ext uri="{FF2B5EF4-FFF2-40B4-BE49-F238E27FC236}">
                <a16:creationId xmlns:a16="http://schemas.microsoft.com/office/drawing/2014/main" id="{90CFEA9A-299F-3229-64AD-3E17932E3474}"/>
              </a:ext>
            </a:extLst>
          </p:cNvPr>
          <p:cNvSpPr>
            <a:spLocks noGrp="1"/>
          </p:cNvSpPr>
          <p:nvPr>
            <p:ph idx="1"/>
          </p:nvPr>
        </p:nvSpPr>
        <p:spPr>
          <a:xfrm>
            <a:off x="838200" y="1901825"/>
            <a:ext cx="10515600" cy="4351338"/>
          </a:xfrm>
        </p:spPr>
        <p:txBody>
          <a:bodyPr/>
          <a:lstStyle/>
          <a:p>
            <a:pPr marL="0" indent="0">
              <a:buFont typeface="Arial" panose="020B0604020202020204" pitchFamily="34" charset="0"/>
              <a:buNone/>
              <a:defRPr/>
            </a:pPr>
            <a:endParaRPr lang="de-DE" b="1"/>
          </a:p>
          <a:p>
            <a:pPr marL="0" indent="0">
              <a:buFont typeface="Arial" panose="020B0604020202020204" pitchFamily="34" charset="0"/>
              <a:buNone/>
              <a:defRPr/>
            </a:pPr>
            <a:endParaRPr lang="de-DE" sz="2400"/>
          </a:p>
          <a:p>
            <a:pPr>
              <a:defRPr/>
            </a:pPr>
            <a:endParaRPr lang="de-DE" sz="2400"/>
          </a:p>
        </p:txBody>
      </p:sp>
      <p:pic>
        <p:nvPicPr>
          <p:cNvPr id="51204" name="Grafik 5">
            <a:extLst>
              <a:ext uri="{FF2B5EF4-FFF2-40B4-BE49-F238E27FC236}">
                <a16:creationId xmlns:a16="http://schemas.microsoft.com/office/drawing/2014/main" id="{80B8BDBF-2DFD-3F60-8635-594C436044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2051050"/>
            <a:ext cx="11102975" cy="3663950"/>
          </a:xfrm>
          <a:prstGeom prst="rect">
            <a:avLst/>
          </a:prstGeom>
          <a:pattFill prst="pct5">
            <a:fgClr>
              <a:schemeClr val="accent1"/>
            </a:fgClr>
            <a:bgClr>
              <a:schemeClr val="bg1"/>
            </a:bgClr>
          </a:pattFill>
          <a:ln>
            <a:noFill/>
          </a:ln>
        </p:spPr>
      </p:pic>
      <p:sp>
        <p:nvSpPr>
          <p:cNvPr id="4" name="Fußzeilenplatzhalter 3"/>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2365" y="1003825"/>
            <a:ext cx="8252012" cy="4037827"/>
          </a:xfrm>
        </p:spPr>
        <p:txBody>
          <a:bodyPr anchor="ctr">
            <a:normAutofit/>
          </a:bodyPr>
          <a:lstStyle/>
          <a:p>
            <a:r>
              <a:rPr lang="de-DE" altLang="de-DE">
                <a:latin typeface="Arial Black"/>
              </a:rPr>
              <a:t>Für Fragen stehen wir gerne zur Verfügung!</a:t>
            </a:r>
            <a:endParaRPr lang="de-DE"/>
          </a:p>
        </p:txBody>
      </p:sp>
    </p:spTree>
    <p:extLst>
      <p:ext uri="{BB962C8B-B14F-4D97-AF65-F5344CB8AC3E}">
        <p14:creationId xmlns:p14="http://schemas.microsoft.com/office/powerpoint/2010/main" val="339122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87CB4-525E-E7B0-4AA5-50A950F771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96962C-C2C9-BBD4-8504-C5A811581A4B}"/>
              </a:ext>
            </a:extLst>
          </p:cNvPr>
          <p:cNvSpPr>
            <a:spLocks noGrp="1"/>
          </p:cNvSpPr>
          <p:nvPr>
            <p:ph type="title"/>
          </p:nvPr>
        </p:nvSpPr>
        <p:spPr/>
        <p:txBody>
          <a:bodyPr>
            <a:noAutofit/>
          </a:bodyPr>
          <a:lstStyle/>
          <a:p>
            <a:pPr algn="ctr"/>
            <a:r>
              <a:rPr lang="en-US"/>
              <a:t>Curriculum NEU</a:t>
            </a:r>
          </a:p>
        </p:txBody>
      </p:sp>
      <p:sp>
        <p:nvSpPr>
          <p:cNvPr id="3" name="Inhaltsplatzhalter 2"/>
          <p:cNvSpPr>
            <a:spLocks noGrp="1"/>
          </p:cNvSpPr>
          <p:nvPr>
            <p:ph idx="1"/>
          </p:nvPr>
        </p:nvSpPr>
        <p:spPr/>
        <p:txBody>
          <a:bodyPr vert="horz" lIns="91440" tIns="45720" rIns="91440" bIns="45720" rtlCol="0" anchor="t">
            <a:normAutofit/>
          </a:bodyPr>
          <a:lstStyle/>
          <a:p>
            <a:pPr marL="457200" indent="-457200">
              <a:spcBef>
                <a:spcPts val="1800"/>
              </a:spcBef>
              <a:defRPr/>
            </a:pPr>
            <a:endParaRPr lang="de-DE"/>
          </a:p>
          <a:p>
            <a:pPr marL="457200" indent="-457200">
              <a:spcBef>
                <a:spcPts val="1800"/>
              </a:spcBef>
              <a:defRPr/>
            </a:pPr>
            <a:r>
              <a:rPr lang="de-DE"/>
              <a:t>Neue Studienarchitektur Sekundarstufe AB mit </a:t>
            </a:r>
            <a:br>
              <a:rPr lang="de-DE">
                <a:solidFill>
                  <a:srgbClr val="000000"/>
                </a:solidFill>
              </a:rPr>
            </a:br>
            <a:r>
              <a:rPr lang="de-DE" b="1">
                <a:solidFill>
                  <a:schemeClr val="accent2">
                    <a:lumMod val="75000"/>
                  </a:schemeClr>
                </a:solidFill>
              </a:rPr>
              <a:t>1. Oktober 2026</a:t>
            </a:r>
            <a:r>
              <a:rPr lang="de-DE"/>
              <a:t> in Kraft </a:t>
            </a:r>
            <a:endParaRPr lang="en-US">
              <a:ea typeface="Calibri" panose="020F0502020204030204"/>
              <a:cs typeface="Calibri" panose="020F0502020204030204"/>
            </a:endParaRPr>
          </a:p>
          <a:p>
            <a:pPr marL="457200" indent="-457200">
              <a:spcBef>
                <a:spcPts val="1800"/>
              </a:spcBef>
              <a:defRPr/>
            </a:pPr>
            <a:r>
              <a:rPr lang="de-DE"/>
              <a:t>Verkürzung </a:t>
            </a:r>
            <a:r>
              <a:rPr lang="de-DE" b="1"/>
              <a:t>vom 8-semestrigen auf ein 6-semestriges Bachelorstudium </a:t>
            </a:r>
            <a:r>
              <a:rPr lang="de-DE"/>
              <a:t>(180 ECTS-AP) </a:t>
            </a:r>
            <a:endParaRPr lang="de-DE">
              <a:ea typeface="Calibri" panose="020F0502020204030204"/>
              <a:cs typeface="Calibri" panose="020F0502020204030204"/>
            </a:endParaRPr>
          </a:p>
          <a:p>
            <a:pPr marL="457200" indent="-457200">
              <a:spcBef>
                <a:spcPts val="1800"/>
              </a:spcBef>
              <a:defRPr/>
            </a:pPr>
            <a:r>
              <a:rPr lang="de-DE" b="1"/>
              <a:t>Masterstudium weiterhin 4 Semester </a:t>
            </a:r>
            <a:r>
              <a:rPr lang="de-DE"/>
              <a:t>und 120 ECTS-AP </a:t>
            </a:r>
            <a:endParaRPr lang="de-DE">
              <a:ea typeface="Calibri"/>
              <a:cs typeface="Calibri"/>
            </a:endParaRPr>
          </a:p>
          <a:p>
            <a:pPr marL="0" indent="0">
              <a:buNone/>
            </a:pPr>
            <a:endParaRPr lang="de-DE"/>
          </a:p>
        </p:txBody>
      </p:sp>
      <p:sp>
        <p:nvSpPr>
          <p:cNvPr id="4" name="Fußzeilenplatzhalter 3"/>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328193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C15A-CC23-E513-9FDA-6C3391F686CA}"/>
              </a:ext>
            </a:extLst>
          </p:cNvPr>
          <p:cNvSpPr>
            <a:spLocks noGrp="1"/>
          </p:cNvSpPr>
          <p:nvPr>
            <p:ph type="title"/>
          </p:nvPr>
        </p:nvSpPr>
        <p:spPr/>
        <p:txBody>
          <a:bodyPr>
            <a:noAutofit/>
          </a:bodyPr>
          <a:lstStyle/>
          <a:p>
            <a:r>
              <a:rPr lang="de-AT"/>
              <a:t>EC-Verteilung </a:t>
            </a:r>
            <a:br>
              <a:rPr lang="de-AT"/>
            </a:br>
            <a:r>
              <a:rPr lang="de-AT" sz="2800"/>
              <a:t>Bachelorstudium NEU</a:t>
            </a:r>
            <a:endParaRPr lang="en-US"/>
          </a:p>
        </p:txBody>
      </p:sp>
      <p:sp>
        <p:nvSpPr>
          <p:cNvPr id="5" name="Rectangle 1">
            <a:extLst>
              <a:ext uri="{FF2B5EF4-FFF2-40B4-BE49-F238E27FC236}">
                <a16:creationId xmlns:a16="http://schemas.microsoft.com/office/drawing/2014/main" id="{A0941F49-419A-47B6-753A-DC5D3FB83A89}"/>
              </a:ext>
            </a:extLst>
          </p:cNvPr>
          <p:cNvSpPr>
            <a:spLocks noChangeArrowheads="1"/>
          </p:cNvSpPr>
          <p:nvPr/>
        </p:nvSpPr>
        <p:spPr bwMode="auto">
          <a:xfrm>
            <a:off x="0" y="-353943"/>
            <a:ext cx="2199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venir Next LT Pro" panose="020B0504020202020204" pitchFamily="34" charset="77"/>
              </a:rPr>
              <a:t> </a:t>
            </a:r>
            <a:endParaRPr kumimoji="0" lang="en-US" altLang="en-US" sz="1000" b="0" i="0" u="none" strike="noStrike" cap="none" normalizeH="0" baseline="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venir Next LT Pro" panose="020B0504020202020204" pitchFamily="34" charset="77"/>
              </a:rPr>
              <a:t> </a:t>
            </a:r>
            <a:endParaRPr kumimoji="0" lang="en-US" altLang="en-US" sz="1800" b="0" i="0" u="none" strike="noStrike" cap="none" normalizeH="0" baseline="0">
              <a:ln>
                <a:noFill/>
              </a:ln>
              <a:solidFill>
                <a:schemeClr val="tx1"/>
              </a:solidFill>
              <a:effectLst/>
              <a:latin typeface="Calibri" panose="020F0502020204030204" pitchFamily="34" charset="0"/>
            </a:endParaRPr>
          </a:p>
        </p:txBody>
      </p:sp>
      <p:graphicFrame>
        <p:nvGraphicFramePr>
          <p:cNvPr id="8" name="Tabelle 7">
            <a:extLst>
              <a:ext uri="{FF2B5EF4-FFF2-40B4-BE49-F238E27FC236}">
                <a16:creationId xmlns:a16="http://schemas.microsoft.com/office/drawing/2014/main" id="{2CA2DFF9-ADE9-4F00-BD82-51BDE8D21150}"/>
              </a:ext>
            </a:extLst>
          </p:cNvPr>
          <p:cNvGraphicFramePr>
            <a:graphicFrameLocks noGrp="1"/>
          </p:cNvGraphicFramePr>
          <p:nvPr>
            <p:extLst>
              <p:ext uri="{D42A27DB-BD31-4B8C-83A1-F6EECF244321}">
                <p14:modId xmlns:p14="http://schemas.microsoft.com/office/powerpoint/2010/main" val="2363607990"/>
              </p:ext>
            </p:extLst>
          </p:nvPr>
        </p:nvGraphicFramePr>
        <p:xfrm>
          <a:off x="468984" y="1859088"/>
          <a:ext cx="10515599" cy="4497262"/>
        </p:xfrm>
        <a:graphic>
          <a:graphicData uri="http://schemas.openxmlformats.org/drawingml/2006/table">
            <a:tbl>
              <a:tblPr>
                <a:tableStyleId>{5940675A-B579-460E-94D1-54222C63F5DA}</a:tableStyleId>
              </a:tblPr>
              <a:tblGrid>
                <a:gridCol w="4992623">
                  <a:extLst>
                    <a:ext uri="{9D8B030D-6E8A-4147-A177-3AD203B41FA5}">
                      <a16:colId xmlns:a16="http://schemas.microsoft.com/office/drawing/2014/main" val="1166628994"/>
                    </a:ext>
                  </a:extLst>
                </a:gridCol>
                <a:gridCol w="886968">
                  <a:extLst>
                    <a:ext uri="{9D8B030D-6E8A-4147-A177-3AD203B41FA5}">
                      <a16:colId xmlns:a16="http://schemas.microsoft.com/office/drawing/2014/main" val="119000449"/>
                    </a:ext>
                  </a:extLst>
                </a:gridCol>
                <a:gridCol w="772668">
                  <a:extLst>
                    <a:ext uri="{9D8B030D-6E8A-4147-A177-3AD203B41FA5}">
                      <a16:colId xmlns:a16="http://schemas.microsoft.com/office/drawing/2014/main" val="2544249847"/>
                    </a:ext>
                  </a:extLst>
                </a:gridCol>
                <a:gridCol w="772668">
                  <a:extLst>
                    <a:ext uri="{9D8B030D-6E8A-4147-A177-3AD203B41FA5}">
                      <a16:colId xmlns:a16="http://schemas.microsoft.com/office/drawing/2014/main" val="3129555029"/>
                    </a:ext>
                  </a:extLst>
                </a:gridCol>
                <a:gridCol w="772668">
                  <a:extLst>
                    <a:ext uri="{9D8B030D-6E8A-4147-A177-3AD203B41FA5}">
                      <a16:colId xmlns:a16="http://schemas.microsoft.com/office/drawing/2014/main" val="205454198"/>
                    </a:ext>
                  </a:extLst>
                </a:gridCol>
                <a:gridCol w="772668">
                  <a:extLst>
                    <a:ext uri="{9D8B030D-6E8A-4147-A177-3AD203B41FA5}">
                      <a16:colId xmlns:a16="http://schemas.microsoft.com/office/drawing/2014/main" val="2114215363"/>
                    </a:ext>
                  </a:extLst>
                </a:gridCol>
                <a:gridCol w="772668">
                  <a:extLst>
                    <a:ext uri="{9D8B030D-6E8A-4147-A177-3AD203B41FA5}">
                      <a16:colId xmlns:a16="http://schemas.microsoft.com/office/drawing/2014/main" val="2121971714"/>
                    </a:ext>
                  </a:extLst>
                </a:gridCol>
                <a:gridCol w="772668">
                  <a:extLst>
                    <a:ext uri="{9D8B030D-6E8A-4147-A177-3AD203B41FA5}">
                      <a16:colId xmlns:a16="http://schemas.microsoft.com/office/drawing/2014/main" val="3909957278"/>
                    </a:ext>
                  </a:extLst>
                </a:gridCol>
              </a:tblGrid>
              <a:tr h="408842">
                <a:tc>
                  <a:txBody>
                    <a:bodyPr/>
                    <a:lstStyle/>
                    <a:p>
                      <a:pPr algn="just" rtl="0" fontAlgn="base"/>
                      <a:endParaRPr lang="de-AT" sz="1600" b="0" i="0">
                        <a:effectLst/>
                        <a:latin typeface="Calibri" panose="020F0502020204030204" pitchFamily="34" charset="0"/>
                      </a:endParaRPr>
                    </a:p>
                  </a:txBody>
                  <a:tcPr marL="79636" marR="79636" marT="39818" marB="39818"/>
                </a:tc>
                <a:tc>
                  <a:txBody>
                    <a:bodyPr/>
                    <a:lstStyle/>
                    <a:p>
                      <a:pPr algn="just" rtl="0" fontAlgn="base"/>
                      <a:endParaRPr lang="de-AT" sz="1600" b="0" i="0">
                        <a:effectLst/>
                        <a:latin typeface="Calibri" panose="020F0502020204030204" pitchFamily="34" charset="0"/>
                      </a:endParaRPr>
                    </a:p>
                  </a:txBody>
                  <a:tcPr marL="79636" marR="79636" marT="39818" marB="39818"/>
                </a:tc>
                <a:tc gridSpan="6">
                  <a:txBody>
                    <a:bodyPr/>
                    <a:lstStyle/>
                    <a:p>
                      <a:pPr algn="ctr" rtl="0" fontAlgn="base"/>
                      <a:r>
                        <a:rPr lang="de-AT" sz="1600" b="1">
                          <a:effectLst/>
                        </a:rPr>
                        <a:t>Semester</a:t>
                      </a:r>
                      <a:r>
                        <a:rPr lang="de-AT" sz="1600" b="0">
                          <a:effectLst/>
                        </a:rPr>
                        <a:t> </a:t>
                      </a:r>
                      <a:endParaRPr lang="de-AT" sz="3200" b="0" i="0">
                        <a:effectLst/>
                      </a:endParaRPr>
                    </a:p>
                  </a:txBody>
                  <a:tcPr marL="79636" marR="79636" marT="39818" marB="39818" anchor="ct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4088546740"/>
                  </a:ext>
                </a:extLst>
              </a:tr>
              <a:tr h="408842">
                <a:tc>
                  <a:txBody>
                    <a:bodyPr/>
                    <a:lstStyle/>
                    <a:p>
                      <a:pPr algn="l" rtl="0" fontAlgn="base"/>
                      <a:r>
                        <a:rPr lang="de-AT" sz="1600" b="1">
                          <a:solidFill>
                            <a:srgbClr val="000000"/>
                          </a:solidFill>
                          <a:effectLst/>
                        </a:rPr>
                        <a:t>Bachelorstudium</a:t>
                      </a:r>
                      <a:r>
                        <a:rPr lang="de-AT" sz="1600" b="0">
                          <a:solidFill>
                            <a:srgbClr val="000000"/>
                          </a:solidFill>
                          <a:effectLst/>
                        </a:rPr>
                        <a:t> </a:t>
                      </a:r>
                      <a:endParaRPr lang="de-AT" sz="3200" b="0" i="0">
                        <a:effectLst/>
                      </a:endParaRPr>
                    </a:p>
                  </a:txBody>
                  <a:tcPr marL="79636" marR="79636" marT="39818" marB="39818" anchor="ctr">
                    <a:solidFill>
                      <a:srgbClr val="D7E4BD"/>
                    </a:solidFill>
                  </a:tcPr>
                </a:tc>
                <a:tc>
                  <a:txBody>
                    <a:bodyPr/>
                    <a:lstStyle/>
                    <a:p>
                      <a:pPr algn="ctr" rtl="0" fontAlgn="base"/>
                      <a:r>
                        <a:rPr lang="de-AT" sz="1600" b="1">
                          <a:effectLst/>
                        </a:rPr>
                        <a:t>Gesamt</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1</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2</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3</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4</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5</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6</a:t>
                      </a:r>
                      <a:r>
                        <a:rPr lang="de-AT" sz="1600" b="0">
                          <a:effectLst/>
                        </a:rPr>
                        <a:t> </a:t>
                      </a:r>
                      <a:endParaRPr lang="de-AT" sz="3200" b="0" i="0">
                        <a:effectLst/>
                      </a:endParaRPr>
                    </a:p>
                  </a:txBody>
                  <a:tcPr marL="79636" marR="79636" marT="39818" marB="39818" anchor="ctr"/>
                </a:tc>
                <a:extLst>
                  <a:ext uri="{0D108BD9-81ED-4DB2-BD59-A6C34878D82A}">
                    <a16:rowId xmlns:a16="http://schemas.microsoft.com/office/drawing/2014/main" val="479202667"/>
                  </a:ext>
                </a:extLst>
              </a:tr>
              <a:tr h="408842">
                <a:tc>
                  <a:txBody>
                    <a:bodyPr/>
                    <a:lstStyle/>
                    <a:p>
                      <a:pPr algn="l" rtl="0" fontAlgn="base"/>
                      <a:r>
                        <a:rPr lang="de-AT" sz="1600" b="0">
                          <a:effectLst/>
                        </a:rPr>
                        <a:t>Bildungswissenschaftliche Grundlagen </a:t>
                      </a:r>
                      <a:endParaRPr lang="de-AT" sz="3200" b="0" i="0">
                        <a:effectLst/>
                      </a:endParaRPr>
                    </a:p>
                  </a:txBody>
                  <a:tcPr marL="79636" marR="79636" marT="39818" marB="39818" anchor="ctr"/>
                </a:tc>
                <a:tc>
                  <a:txBody>
                    <a:bodyPr/>
                    <a:lstStyle/>
                    <a:p>
                      <a:pPr algn="ctr" rtl="0" fontAlgn="base"/>
                      <a:r>
                        <a:rPr lang="de-AT" sz="1600" b="0">
                          <a:effectLst/>
                        </a:rPr>
                        <a:t>13 </a:t>
                      </a:r>
                      <a:endParaRPr lang="de-AT" sz="3200" b="0" i="0">
                        <a:effectLst/>
                      </a:endParaRPr>
                    </a:p>
                  </a:txBody>
                  <a:tcPr marL="79636" marR="79636" marT="39818" marB="39818" anchor="ctr">
                    <a:solidFill>
                      <a:schemeClr val="bg1">
                        <a:lumMod val="95000"/>
                      </a:schemeClr>
                    </a:solidFill>
                  </a:tcPr>
                </a:tc>
                <a:tc>
                  <a:txBody>
                    <a:bodyPr/>
                    <a:lstStyle/>
                    <a:p>
                      <a:pPr algn="ctr" rtl="0" fontAlgn="base"/>
                      <a:r>
                        <a:rPr lang="de-AT" sz="1600" b="0">
                          <a:effectLst/>
                        </a:rPr>
                        <a:t>4 </a:t>
                      </a:r>
                      <a:endParaRPr lang="de-AT" sz="3200" b="0" i="0">
                        <a:effectLst/>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r>
                        <a:rPr lang="de-AT" sz="1600" b="0">
                          <a:effectLst/>
                        </a:rPr>
                        <a:t>1 </a:t>
                      </a:r>
                      <a:endParaRPr lang="de-AT" sz="3200" b="0" i="0">
                        <a:effectLst/>
                      </a:endParaRPr>
                    </a:p>
                  </a:txBody>
                  <a:tcPr marL="79636" marR="79636" marT="39818" marB="39818" anchor="ctr"/>
                </a:tc>
                <a:tc>
                  <a:txBody>
                    <a:bodyPr/>
                    <a:lstStyle/>
                    <a:p>
                      <a:pPr algn="ctr" rtl="0" fontAlgn="base"/>
                      <a:r>
                        <a:rPr lang="de-AT" sz="1600" b="0">
                          <a:effectLst/>
                        </a:rPr>
                        <a:t>2 </a:t>
                      </a:r>
                      <a:endParaRPr lang="de-AT" sz="3200" b="0" i="0">
                        <a:effectLst/>
                      </a:endParaRPr>
                    </a:p>
                  </a:txBody>
                  <a:tcPr marL="79636" marR="79636" marT="39818" marB="39818" anchor="ctr"/>
                </a:tc>
                <a:tc>
                  <a:txBody>
                    <a:bodyPr/>
                    <a:lstStyle/>
                    <a:p>
                      <a:pPr algn="ctr" rtl="0" fontAlgn="base"/>
                      <a:r>
                        <a:rPr lang="de-AT" sz="1600" b="0">
                          <a:effectLst/>
                        </a:rPr>
                        <a:t>4 </a:t>
                      </a:r>
                      <a:endParaRPr lang="de-AT" sz="3200" b="0" i="0">
                        <a:effectLst/>
                      </a:endParaRPr>
                    </a:p>
                  </a:txBody>
                  <a:tcPr marL="79636" marR="79636" marT="39818" marB="39818" anchor="ctr"/>
                </a:tc>
                <a:tc>
                  <a:txBody>
                    <a:bodyPr/>
                    <a:lstStyle/>
                    <a:p>
                      <a:pPr algn="ctr" rtl="0" fontAlgn="base"/>
                      <a:r>
                        <a:rPr lang="de-AT" sz="1600" b="0">
                          <a:effectLst/>
                        </a:rPr>
                        <a:t>2 </a:t>
                      </a:r>
                      <a:endParaRPr lang="de-AT" sz="3200" b="0" i="0">
                        <a:effectLst/>
                      </a:endParaRPr>
                    </a:p>
                  </a:txBody>
                  <a:tcPr marL="79636" marR="79636" marT="39818" marB="39818" anchor="ctr"/>
                </a:tc>
                <a:extLst>
                  <a:ext uri="{0D108BD9-81ED-4DB2-BD59-A6C34878D82A}">
                    <a16:rowId xmlns:a16="http://schemas.microsoft.com/office/drawing/2014/main" val="815759408"/>
                  </a:ext>
                </a:extLst>
              </a:tr>
              <a:tr h="408842">
                <a:tc>
                  <a:txBody>
                    <a:bodyPr/>
                    <a:lstStyle/>
                    <a:p>
                      <a:pPr algn="l" rtl="0" fontAlgn="base"/>
                      <a:r>
                        <a:rPr lang="de-AT" sz="1600" b="0">
                          <a:effectLst/>
                        </a:rPr>
                        <a:t>Unterrichtsfach A [davon Fachdidaktik] </a:t>
                      </a:r>
                      <a:endParaRPr lang="de-AT" sz="3200" b="0" i="0">
                        <a:effectLst/>
                      </a:endParaRPr>
                    </a:p>
                  </a:txBody>
                  <a:tcPr marL="79636" marR="79636" marT="39818" marB="39818" anchor="ctr"/>
                </a:tc>
                <a:tc>
                  <a:txBody>
                    <a:bodyPr/>
                    <a:lstStyle/>
                    <a:p>
                      <a:pPr algn="ctr" rtl="0" fontAlgn="base"/>
                      <a:r>
                        <a:rPr lang="de-AT" sz="1600" b="0">
                          <a:effectLst/>
                        </a:rPr>
                        <a:t>67 [10] </a:t>
                      </a:r>
                      <a:endParaRPr lang="de-AT" sz="3200" b="0" i="0">
                        <a:effectLst/>
                      </a:endParaRPr>
                    </a:p>
                  </a:txBody>
                  <a:tcPr marL="79636" marR="79636" marT="39818" marB="39818" anchor="ctr">
                    <a:solidFill>
                      <a:schemeClr val="bg1">
                        <a:lumMod val="95000"/>
                      </a:schemeClr>
                    </a:solidFill>
                  </a:tcPr>
                </a:tc>
                <a:tc>
                  <a:txBody>
                    <a:bodyPr/>
                    <a:lstStyle/>
                    <a:p>
                      <a:pPr algn="ctr" rtl="0" fontAlgn="base"/>
                      <a:r>
                        <a:rPr lang="de-AT" sz="1600" b="0">
                          <a:effectLst/>
                        </a:rPr>
                        <a:t>13 </a:t>
                      </a:r>
                      <a:endParaRPr lang="de-AT" sz="3200" b="0" i="0">
                        <a:effectLst/>
                      </a:endParaRPr>
                    </a:p>
                  </a:txBody>
                  <a:tcPr marL="79636" marR="79636" marT="39818" marB="39818" anchor="ctr"/>
                </a:tc>
                <a:tc>
                  <a:txBody>
                    <a:bodyPr/>
                    <a:lstStyle/>
                    <a:p>
                      <a:pPr algn="ctr" rtl="0" fontAlgn="base"/>
                      <a:r>
                        <a:rPr lang="de-AT" sz="1600" b="0">
                          <a:effectLst/>
                        </a:rPr>
                        <a:t>13 </a:t>
                      </a:r>
                      <a:endParaRPr lang="de-AT" sz="3200" b="0" i="0">
                        <a:effectLst/>
                      </a:endParaRPr>
                    </a:p>
                  </a:txBody>
                  <a:tcPr marL="79636" marR="79636" marT="39818" marB="39818" anchor="ctr"/>
                </a:tc>
                <a:tc>
                  <a:txBody>
                    <a:bodyPr/>
                    <a:lstStyle/>
                    <a:p>
                      <a:pPr algn="ctr" rtl="0" fontAlgn="base"/>
                      <a:r>
                        <a:rPr lang="de-AT" sz="1600" b="0">
                          <a:effectLst/>
                        </a:rPr>
                        <a:t>14 </a:t>
                      </a:r>
                      <a:endParaRPr lang="de-AT" sz="3200" b="0" i="0">
                        <a:effectLst/>
                      </a:endParaRPr>
                    </a:p>
                  </a:txBody>
                  <a:tcPr marL="79636" marR="79636" marT="39818" marB="39818" anchor="ctr"/>
                </a:tc>
                <a:tc>
                  <a:txBody>
                    <a:bodyPr/>
                    <a:lstStyle/>
                    <a:p>
                      <a:pPr algn="ctr" rtl="0" fontAlgn="base"/>
                      <a:r>
                        <a:rPr lang="de-AT" sz="1600" b="0">
                          <a:effectLst/>
                        </a:rPr>
                        <a:t>14 </a:t>
                      </a:r>
                      <a:endParaRPr lang="de-AT" sz="3200" b="0" i="0">
                        <a:effectLst/>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r>
                        <a:rPr lang="de-AT" sz="1600" b="0">
                          <a:effectLst/>
                        </a:rPr>
                        <a:t>13 </a:t>
                      </a:r>
                      <a:endParaRPr lang="de-AT" sz="3200" b="0" i="0">
                        <a:effectLst/>
                      </a:endParaRPr>
                    </a:p>
                  </a:txBody>
                  <a:tcPr marL="79636" marR="79636" marT="39818" marB="39818" anchor="ctr"/>
                </a:tc>
                <a:extLst>
                  <a:ext uri="{0D108BD9-81ED-4DB2-BD59-A6C34878D82A}">
                    <a16:rowId xmlns:a16="http://schemas.microsoft.com/office/drawing/2014/main" val="1757600913"/>
                  </a:ext>
                </a:extLst>
              </a:tr>
              <a:tr h="408842">
                <a:tc>
                  <a:txBody>
                    <a:bodyPr/>
                    <a:lstStyle/>
                    <a:p>
                      <a:pPr algn="l" rtl="0" fontAlgn="base"/>
                      <a:r>
                        <a:rPr lang="de-AT" sz="1600" b="0">
                          <a:effectLst/>
                        </a:rPr>
                        <a:t>Unterrichtsfach B/Spezialisierung [davon Fachdidaktik]</a:t>
                      </a:r>
                      <a:endParaRPr lang="de-AT" sz="3200" b="0" i="0">
                        <a:effectLst/>
                      </a:endParaRPr>
                    </a:p>
                  </a:txBody>
                  <a:tcPr marL="79636" marR="79636" marT="39818" marB="39818" anchor="ctr"/>
                </a:tc>
                <a:tc>
                  <a:txBody>
                    <a:bodyPr/>
                    <a:lstStyle/>
                    <a:p>
                      <a:pPr algn="ctr" rtl="0" fontAlgn="base"/>
                      <a:r>
                        <a:rPr lang="de-AT" sz="1600" b="0">
                          <a:effectLst/>
                        </a:rPr>
                        <a:t>67 [10]</a:t>
                      </a:r>
                      <a:endParaRPr lang="de-AT" sz="3200" b="0" i="0">
                        <a:effectLst/>
                      </a:endParaRPr>
                    </a:p>
                  </a:txBody>
                  <a:tcPr marL="79636" marR="79636" marT="39818" marB="39818" anchor="ctr">
                    <a:solidFill>
                      <a:schemeClr val="bg1">
                        <a:lumMod val="95000"/>
                      </a:schemeClr>
                    </a:solidFill>
                  </a:tcPr>
                </a:tc>
                <a:tc>
                  <a:txBody>
                    <a:bodyPr/>
                    <a:lstStyle/>
                    <a:p>
                      <a:pPr algn="ctr" rtl="0" fontAlgn="base"/>
                      <a:r>
                        <a:rPr lang="de-AT" sz="1600" b="0">
                          <a:effectLst/>
                        </a:rPr>
                        <a:t>13 </a:t>
                      </a:r>
                      <a:endParaRPr lang="de-AT" sz="3200" b="0" i="0">
                        <a:effectLst/>
                      </a:endParaRPr>
                    </a:p>
                  </a:txBody>
                  <a:tcPr marL="79636" marR="79636" marT="39818" marB="39818" anchor="ctr"/>
                </a:tc>
                <a:tc>
                  <a:txBody>
                    <a:bodyPr/>
                    <a:lstStyle/>
                    <a:p>
                      <a:pPr algn="ctr" rtl="0" fontAlgn="base"/>
                      <a:r>
                        <a:rPr lang="de-AT" sz="1600" b="0">
                          <a:effectLst/>
                        </a:rPr>
                        <a:t>13 </a:t>
                      </a:r>
                      <a:endParaRPr lang="de-AT" sz="3200" b="0" i="0">
                        <a:effectLst/>
                      </a:endParaRPr>
                    </a:p>
                  </a:txBody>
                  <a:tcPr marL="79636" marR="79636" marT="39818" marB="39818" anchor="ctr"/>
                </a:tc>
                <a:tc>
                  <a:txBody>
                    <a:bodyPr/>
                    <a:lstStyle/>
                    <a:p>
                      <a:pPr algn="ctr" rtl="0" fontAlgn="base"/>
                      <a:r>
                        <a:rPr lang="de-AT" sz="1600" b="0">
                          <a:effectLst/>
                        </a:rPr>
                        <a:t>14 </a:t>
                      </a:r>
                      <a:endParaRPr lang="de-AT" sz="3200" b="0" i="0">
                        <a:effectLst/>
                      </a:endParaRPr>
                    </a:p>
                  </a:txBody>
                  <a:tcPr marL="79636" marR="79636" marT="39818" marB="39818" anchor="ctr"/>
                </a:tc>
                <a:tc>
                  <a:txBody>
                    <a:bodyPr/>
                    <a:lstStyle/>
                    <a:p>
                      <a:pPr algn="ctr" rtl="0" fontAlgn="base"/>
                      <a:r>
                        <a:rPr lang="de-AT" sz="1600" b="0">
                          <a:effectLst/>
                        </a:rPr>
                        <a:t>14 </a:t>
                      </a:r>
                      <a:endParaRPr lang="de-AT" sz="3200" b="0" i="0">
                        <a:effectLst/>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r>
                        <a:rPr lang="de-AT" sz="1600" b="0">
                          <a:effectLst/>
                        </a:rPr>
                        <a:t>13 </a:t>
                      </a:r>
                      <a:endParaRPr lang="de-AT" sz="3200" b="0" i="0">
                        <a:effectLst/>
                      </a:endParaRPr>
                    </a:p>
                  </a:txBody>
                  <a:tcPr marL="79636" marR="79636" marT="39818" marB="39818" anchor="ctr"/>
                </a:tc>
                <a:extLst>
                  <a:ext uri="{0D108BD9-81ED-4DB2-BD59-A6C34878D82A}">
                    <a16:rowId xmlns:a16="http://schemas.microsoft.com/office/drawing/2014/main" val="4269450342"/>
                  </a:ext>
                </a:extLst>
              </a:tr>
              <a:tr h="408842">
                <a:tc>
                  <a:txBody>
                    <a:bodyPr/>
                    <a:lstStyle/>
                    <a:p>
                      <a:pPr algn="l" rtl="0" fontAlgn="base"/>
                      <a:r>
                        <a:rPr lang="de-AT" sz="1600" b="0">
                          <a:effectLst/>
                        </a:rPr>
                        <a:t>Schwerpunkt Inklusive Pädagogik </a:t>
                      </a:r>
                      <a:endParaRPr lang="de-AT" sz="3200" b="0" i="0">
                        <a:effectLst/>
                      </a:endParaRPr>
                    </a:p>
                  </a:txBody>
                  <a:tcPr marL="79636" marR="79636" marT="39818" marB="39818" anchor="ctr"/>
                </a:tc>
                <a:tc>
                  <a:txBody>
                    <a:bodyPr/>
                    <a:lstStyle/>
                    <a:p>
                      <a:pPr algn="ctr" rtl="0" fontAlgn="base"/>
                      <a:r>
                        <a:rPr lang="de-AT" sz="1600" b="0">
                          <a:effectLst/>
                        </a:rPr>
                        <a:t>3 </a:t>
                      </a:r>
                      <a:endParaRPr lang="de-AT" sz="3200" b="0" i="0">
                        <a:effectLst/>
                      </a:endParaRPr>
                    </a:p>
                  </a:txBody>
                  <a:tcPr marL="79636" marR="79636" marT="39818" marB="39818" anchor="ctr">
                    <a:solidFill>
                      <a:schemeClr val="bg1">
                        <a:lumMod val="95000"/>
                      </a:schemeClr>
                    </a:solidFill>
                  </a:tcP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r>
                        <a:rPr lang="de-AT" sz="1600" b="0">
                          <a:effectLst/>
                        </a:rPr>
                        <a:t>3 </a:t>
                      </a:r>
                      <a:endParaRPr lang="de-AT" sz="3200" b="0" i="0">
                        <a:effectLst/>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extLst>
                  <a:ext uri="{0D108BD9-81ED-4DB2-BD59-A6C34878D82A}">
                    <a16:rowId xmlns:a16="http://schemas.microsoft.com/office/drawing/2014/main" val="1568964389"/>
                  </a:ext>
                </a:extLst>
              </a:tr>
              <a:tr h="408842">
                <a:tc>
                  <a:txBody>
                    <a:bodyPr/>
                    <a:lstStyle/>
                    <a:p>
                      <a:pPr algn="l" rtl="0" fontAlgn="base"/>
                      <a:r>
                        <a:rPr lang="de-AT" sz="1600" b="0">
                          <a:effectLst/>
                        </a:rPr>
                        <a:t>Schwerpunkt DaZ und sprachliche Bildung </a:t>
                      </a:r>
                      <a:endParaRPr lang="de-AT" sz="3200" b="0" i="0">
                        <a:effectLst/>
                      </a:endParaRPr>
                    </a:p>
                  </a:txBody>
                  <a:tcPr marL="79636" marR="79636" marT="39818" marB="39818" anchor="ctr"/>
                </a:tc>
                <a:tc>
                  <a:txBody>
                    <a:bodyPr/>
                    <a:lstStyle/>
                    <a:p>
                      <a:pPr algn="ctr" rtl="0" fontAlgn="base"/>
                      <a:r>
                        <a:rPr lang="de-AT" sz="1600" b="0">
                          <a:effectLst/>
                        </a:rPr>
                        <a:t>3 </a:t>
                      </a:r>
                      <a:endParaRPr lang="de-AT" sz="3200" b="0" i="0">
                        <a:effectLst/>
                      </a:endParaRPr>
                    </a:p>
                  </a:txBody>
                  <a:tcPr marL="79636" marR="79636" marT="39818" marB="39818" anchor="ctr">
                    <a:solidFill>
                      <a:schemeClr val="bg1">
                        <a:lumMod val="95000"/>
                      </a:schemeClr>
                    </a:solidFill>
                  </a:tcP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r>
                        <a:rPr lang="de-AT" sz="1600" b="0">
                          <a:effectLst/>
                        </a:rPr>
                        <a:t>3 </a:t>
                      </a:r>
                      <a:endParaRPr lang="de-AT" sz="3200" b="0" i="0">
                        <a:effectLst/>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extLst>
                  <a:ext uri="{0D108BD9-81ED-4DB2-BD59-A6C34878D82A}">
                    <a16:rowId xmlns:a16="http://schemas.microsoft.com/office/drawing/2014/main" val="1181955986"/>
                  </a:ext>
                </a:extLst>
              </a:tr>
              <a:tr h="408842">
                <a:tc>
                  <a:txBody>
                    <a:bodyPr/>
                    <a:lstStyle/>
                    <a:p>
                      <a:pPr algn="l" rtl="0" fontAlgn="base"/>
                      <a:r>
                        <a:rPr lang="de-AT" sz="1600" b="0">
                          <a:effectLst/>
                        </a:rPr>
                        <a:t>Pädagogisch-Praktische Studien [davon Begleit-LV]</a:t>
                      </a:r>
                      <a:endParaRPr lang="de-AT" sz="3200" b="0" i="0">
                        <a:effectLst/>
                      </a:endParaRPr>
                    </a:p>
                  </a:txBody>
                  <a:tcPr marL="79636" marR="79636" marT="39818" marB="39818" anchor="ctr">
                    <a:solidFill>
                      <a:schemeClr val="accent6">
                        <a:lumMod val="40000"/>
                        <a:lumOff val="60000"/>
                      </a:schemeClr>
                    </a:solidFill>
                  </a:tcPr>
                </a:tc>
                <a:tc>
                  <a:txBody>
                    <a:bodyPr/>
                    <a:lstStyle/>
                    <a:p>
                      <a:pPr algn="ctr" rtl="0" fontAlgn="base"/>
                      <a:r>
                        <a:rPr lang="de-AT" sz="1600" b="0">
                          <a:effectLst/>
                        </a:rPr>
                        <a:t>20 [10] </a:t>
                      </a:r>
                      <a:endParaRPr lang="de-AT" sz="3200" b="0" i="0">
                        <a:effectLst/>
                      </a:endParaRPr>
                    </a:p>
                  </a:txBody>
                  <a:tcPr marL="79636" marR="79636" marT="39818" marB="39818" anchor="ctr">
                    <a:solidFill>
                      <a:schemeClr val="accent6">
                        <a:lumMod val="40000"/>
                        <a:lumOff val="60000"/>
                      </a:schemeClr>
                    </a:solidFill>
                  </a:tcPr>
                </a:tc>
                <a:tc>
                  <a:txBody>
                    <a:bodyPr/>
                    <a:lstStyle/>
                    <a:p>
                      <a:pPr algn="ctr" rtl="0" fontAlgn="base"/>
                      <a:endParaRPr lang="de-AT" sz="1600" b="0" i="0">
                        <a:effectLst/>
                        <a:latin typeface="Calibri" panose="020F0502020204030204" pitchFamily="34" charset="0"/>
                      </a:endParaRPr>
                    </a:p>
                  </a:txBody>
                  <a:tcPr marL="79636" marR="79636" marT="39818" marB="39818" anchor="ctr">
                    <a:solidFill>
                      <a:schemeClr val="accent6">
                        <a:lumMod val="40000"/>
                        <a:lumOff val="60000"/>
                      </a:schemeClr>
                    </a:solidFill>
                  </a:tcPr>
                </a:tc>
                <a:tc>
                  <a:txBody>
                    <a:bodyPr/>
                    <a:lstStyle/>
                    <a:p>
                      <a:pPr algn="ctr" rtl="0" fontAlgn="base"/>
                      <a:r>
                        <a:rPr lang="de-AT" sz="1600" b="0">
                          <a:effectLst/>
                        </a:rPr>
                        <a:t>4 [2] </a:t>
                      </a:r>
                      <a:endParaRPr lang="de-AT" sz="3200" b="0" i="0">
                        <a:effectLst/>
                      </a:endParaRPr>
                    </a:p>
                  </a:txBody>
                  <a:tcPr marL="79636" marR="79636" marT="39818" marB="39818" anchor="ctr">
                    <a:solidFill>
                      <a:schemeClr val="accent6">
                        <a:lumMod val="40000"/>
                        <a:lumOff val="60000"/>
                      </a:schemeClr>
                    </a:solidFill>
                  </a:tcPr>
                </a:tc>
                <a:tc>
                  <a:txBody>
                    <a:bodyPr/>
                    <a:lstStyle/>
                    <a:p>
                      <a:pPr algn="ctr" rtl="0" fontAlgn="base"/>
                      <a:endParaRPr lang="de-AT" sz="1600" b="0" i="0">
                        <a:effectLst/>
                        <a:latin typeface="Calibri" panose="020F0502020204030204" pitchFamily="34" charset="0"/>
                      </a:endParaRPr>
                    </a:p>
                  </a:txBody>
                  <a:tcPr marL="79636" marR="79636" marT="39818" marB="39818" anchor="ctr">
                    <a:solidFill>
                      <a:schemeClr val="accent6">
                        <a:lumMod val="40000"/>
                        <a:lumOff val="60000"/>
                      </a:schemeClr>
                    </a:solidFill>
                  </a:tcPr>
                </a:tc>
                <a:tc>
                  <a:txBody>
                    <a:bodyPr/>
                    <a:lstStyle/>
                    <a:p>
                      <a:pPr algn="ctr" rtl="0" fontAlgn="base"/>
                      <a:endParaRPr lang="de-AT" sz="1600" b="0" i="0">
                        <a:effectLst/>
                        <a:latin typeface="Calibri" panose="020F0502020204030204" pitchFamily="34" charset="0"/>
                      </a:endParaRPr>
                    </a:p>
                  </a:txBody>
                  <a:tcPr marL="79636" marR="79636" marT="39818" marB="39818" anchor="ctr">
                    <a:solidFill>
                      <a:schemeClr val="accent6">
                        <a:lumMod val="40000"/>
                        <a:lumOff val="60000"/>
                      </a:schemeClr>
                    </a:solidFill>
                  </a:tcPr>
                </a:tc>
                <a:tc>
                  <a:txBody>
                    <a:bodyPr/>
                    <a:lstStyle/>
                    <a:p>
                      <a:pPr algn="ctr" rtl="0" fontAlgn="base"/>
                      <a:r>
                        <a:rPr lang="de-AT" sz="1600" b="0">
                          <a:effectLst/>
                        </a:rPr>
                        <a:t>16 [8] </a:t>
                      </a:r>
                      <a:endParaRPr lang="de-AT" sz="3200" b="0" i="0">
                        <a:effectLst/>
                      </a:endParaRPr>
                    </a:p>
                  </a:txBody>
                  <a:tcPr marL="79636" marR="79636" marT="39818" marB="39818" anchor="ctr">
                    <a:solidFill>
                      <a:schemeClr val="accent6">
                        <a:lumMod val="40000"/>
                        <a:lumOff val="60000"/>
                      </a:schemeClr>
                    </a:solidFill>
                  </a:tcPr>
                </a:tc>
                <a:tc>
                  <a:txBody>
                    <a:bodyPr/>
                    <a:lstStyle/>
                    <a:p>
                      <a:pPr algn="ctr" rtl="0" fontAlgn="base"/>
                      <a:endParaRPr lang="de-AT" sz="1600" b="0" i="0">
                        <a:effectLst/>
                        <a:latin typeface="Calibri" panose="020F0502020204030204" pitchFamily="34" charset="0"/>
                      </a:endParaRPr>
                    </a:p>
                  </a:txBody>
                  <a:tcPr marL="79636" marR="79636" marT="39818" marB="39818" anchor="ctr">
                    <a:solidFill>
                      <a:schemeClr val="accent6">
                        <a:lumMod val="40000"/>
                        <a:lumOff val="60000"/>
                      </a:schemeClr>
                    </a:solidFill>
                  </a:tcPr>
                </a:tc>
                <a:extLst>
                  <a:ext uri="{0D108BD9-81ED-4DB2-BD59-A6C34878D82A}">
                    <a16:rowId xmlns:a16="http://schemas.microsoft.com/office/drawing/2014/main" val="3611427377"/>
                  </a:ext>
                </a:extLst>
              </a:tr>
              <a:tr h="408842">
                <a:tc>
                  <a:txBody>
                    <a:bodyPr/>
                    <a:lstStyle/>
                    <a:p>
                      <a:pPr algn="l" rtl="0" fontAlgn="base"/>
                      <a:r>
                        <a:rPr lang="de-AT" sz="1600" b="0">
                          <a:effectLst/>
                        </a:rPr>
                        <a:t>Bachelorarbeit </a:t>
                      </a:r>
                      <a:endParaRPr lang="de-AT" sz="3200" b="0" i="0">
                        <a:effectLst/>
                      </a:endParaRPr>
                    </a:p>
                  </a:txBody>
                  <a:tcPr marL="79636" marR="79636" marT="39818" marB="39818" anchor="ctr"/>
                </a:tc>
                <a:tc>
                  <a:txBody>
                    <a:bodyPr/>
                    <a:lstStyle/>
                    <a:p>
                      <a:pPr algn="ctr" rtl="0" fontAlgn="base"/>
                      <a:r>
                        <a:rPr lang="de-AT" sz="1600" b="0">
                          <a:effectLst/>
                        </a:rPr>
                        <a:t>4 </a:t>
                      </a:r>
                      <a:endParaRPr lang="de-AT" sz="3200" b="0" i="0">
                        <a:effectLst/>
                      </a:endParaRPr>
                    </a:p>
                  </a:txBody>
                  <a:tcPr marL="79636" marR="79636" marT="39818" marB="39818" anchor="ctr">
                    <a:solidFill>
                      <a:schemeClr val="bg1">
                        <a:lumMod val="95000"/>
                      </a:schemeClr>
                    </a:solidFill>
                  </a:tcP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r>
                        <a:rPr lang="de-AT" sz="1600" b="0">
                          <a:effectLst/>
                        </a:rPr>
                        <a:t>4 </a:t>
                      </a:r>
                      <a:endParaRPr lang="de-AT" sz="3200" b="0" i="0">
                        <a:effectLst/>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extLst>
                  <a:ext uri="{0D108BD9-81ED-4DB2-BD59-A6C34878D82A}">
                    <a16:rowId xmlns:a16="http://schemas.microsoft.com/office/drawing/2014/main" val="664122996"/>
                  </a:ext>
                </a:extLst>
              </a:tr>
              <a:tr h="408842">
                <a:tc>
                  <a:txBody>
                    <a:bodyPr/>
                    <a:lstStyle/>
                    <a:p>
                      <a:pPr algn="l" rtl="0" fontAlgn="base"/>
                      <a:r>
                        <a:rPr lang="de-AT" sz="1600" b="0">
                          <a:effectLst/>
                        </a:rPr>
                        <a:t>Freie Wahlfächer</a:t>
                      </a:r>
                      <a:endParaRPr lang="de-AT" sz="3200" b="0" i="0">
                        <a:effectLst/>
                      </a:endParaRPr>
                    </a:p>
                  </a:txBody>
                  <a:tcPr marL="79636" marR="79636" marT="39818" marB="39818" anchor="ctr"/>
                </a:tc>
                <a:tc>
                  <a:txBody>
                    <a:bodyPr/>
                    <a:lstStyle/>
                    <a:p>
                      <a:pPr algn="ctr" rtl="0" fontAlgn="base"/>
                      <a:r>
                        <a:rPr lang="de-AT" sz="1600" b="0">
                          <a:effectLst/>
                        </a:rPr>
                        <a:t>3 </a:t>
                      </a:r>
                      <a:endParaRPr lang="de-AT" sz="3200" b="0" i="0">
                        <a:effectLst/>
                      </a:endParaRPr>
                    </a:p>
                  </a:txBody>
                  <a:tcPr marL="79636" marR="79636" marT="39818" marB="39818" anchor="ctr">
                    <a:solidFill>
                      <a:schemeClr val="bg1">
                        <a:lumMod val="95000"/>
                      </a:schemeClr>
                    </a:solidFill>
                  </a:tcP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r>
                        <a:rPr lang="de-AT" sz="1600" b="0">
                          <a:effectLst/>
                        </a:rPr>
                        <a:t>1 </a:t>
                      </a:r>
                      <a:endParaRPr lang="de-AT" sz="3200" b="0" i="0">
                        <a:effectLst/>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endParaRPr lang="de-AT" sz="1600" b="0" i="0">
                        <a:effectLst/>
                        <a:latin typeface="Calibri" panose="020F0502020204030204" pitchFamily="34" charset="0"/>
                      </a:endParaRPr>
                    </a:p>
                  </a:txBody>
                  <a:tcPr marL="79636" marR="79636" marT="39818" marB="39818" anchor="ctr"/>
                </a:tc>
                <a:tc>
                  <a:txBody>
                    <a:bodyPr/>
                    <a:lstStyle/>
                    <a:p>
                      <a:pPr algn="ctr" rtl="0" fontAlgn="base"/>
                      <a:r>
                        <a:rPr lang="de-AT" sz="1600" b="0">
                          <a:effectLst/>
                        </a:rPr>
                        <a:t>2 </a:t>
                      </a:r>
                      <a:endParaRPr lang="de-AT" sz="3200" b="0" i="0">
                        <a:effectLst/>
                      </a:endParaRPr>
                    </a:p>
                  </a:txBody>
                  <a:tcPr marL="79636" marR="79636" marT="39818" marB="39818" anchor="ctr"/>
                </a:tc>
                <a:extLst>
                  <a:ext uri="{0D108BD9-81ED-4DB2-BD59-A6C34878D82A}">
                    <a16:rowId xmlns:a16="http://schemas.microsoft.com/office/drawing/2014/main" val="197519199"/>
                  </a:ext>
                </a:extLst>
              </a:tr>
              <a:tr h="408842">
                <a:tc>
                  <a:txBody>
                    <a:bodyPr/>
                    <a:lstStyle/>
                    <a:p>
                      <a:pPr algn="l" rtl="0" fontAlgn="base"/>
                      <a:r>
                        <a:rPr lang="de-AT" sz="1600" b="1">
                          <a:effectLst/>
                        </a:rPr>
                        <a:t>Gesamt</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180</a:t>
                      </a:r>
                      <a:r>
                        <a:rPr lang="de-AT" sz="1600" b="0">
                          <a:effectLst/>
                        </a:rPr>
                        <a:t> </a:t>
                      </a:r>
                      <a:endParaRPr lang="de-AT" sz="3200" b="0" i="0">
                        <a:effectLst/>
                      </a:endParaRPr>
                    </a:p>
                  </a:txBody>
                  <a:tcPr marL="79636" marR="79636" marT="39818" marB="39818" anchor="ctr">
                    <a:solidFill>
                      <a:schemeClr val="bg1">
                        <a:lumMod val="95000"/>
                      </a:schemeClr>
                    </a:solidFill>
                  </a:tcPr>
                </a:tc>
                <a:tc>
                  <a:txBody>
                    <a:bodyPr/>
                    <a:lstStyle/>
                    <a:p>
                      <a:pPr algn="ctr" rtl="0" fontAlgn="base"/>
                      <a:r>
                        <a:rPr lang="de-AT" sz="1600" b="1">
                          <a:effectLst/>
                        </a:rPr>
                        <a:t>30</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30</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30</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30</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30</a:t>
                      </a:r>
                      <a:r>
                        <a:rPr lang="de-AT" sz="1600" b="0">
                          <a:effectLst/>
                        </a:rPr>
                        <a:t> </a:t>
                      </a:r>
                      <a:endParaRPr lang="de-AT" sz="3200" b="0" i="0">
                        <a:effectLst/>
                      </a:endParaRPr>
                    </a:p>
                  </a:txBody>
                  <a:tcPr marL="79636" marR="79636" marT="39818" marB="39818" anchor="ctr"/>
                </a:tc>
                <a:tc>
                  <a:txBody>
                    <a:bodyPr/>
                    <a:lstStyle/>
                    <a:p>
                      <a:pPr algn="ctr" rtl="0" fontAlgn="base"/>
                      <a:r>
                        <a:rPr lang="de-AT" sz="1600" b="1">
                          <a:effectLst/>
                        </a:rPr>
                        <a:t>30</a:t>
                      </a:r>
                      <a:r>
                        <a:rPr lang="de-AT" sz="1600" b="0">
                          <a:effectLst/>
                        </a:rPr>
                        <a:t> </a:t>
                      </a:r>
                      <a:endParaRPr lang="de-AT" sz="3200" b="0" i="0">
                        <a:effectLst/>
                      </a:endParaRPr>
                    </a:p>
                  </a:txBody>
                  <a:tcPr marL="79636" marR="79636" marT="39818" marB="39818" anchor="ctr"/>
                </a:tc>
                <a:extLst>
                  <a:ext uri="{0D108BD9-81ED-4DB2-BD59-A6C34878D82A}">
                    <a16:rowId xmlns:a16="http://schemas.microsoft.com/office/drawing/2014/main" val="3029582119"/>
                  </a:ext>
                </a:extLst>
              </a:tr>
            </a:tbl>
          </a:graphicData>
        </a:graphic>
      </p:graphicFrame>
      <p:sp>
        <p:nvSpPr>
          <p:cNvPr id="3" name="Fußzeilenplatzhalter 2"/>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166833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20014-8FB0-1692-84E8-D87F861856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DF4C23-1A68-59F0-769D-ACA91E76E1E4}"/>
              </a:ext>
            </a:extLst>
          </p:cNvPr>
          <p:cNvSpPr>
            <a:spLocks noGrp="1"/>
          </p:cNvSpPr>
          <p:nvPr>
            <p:ph type="title"/>
          </p:nvPr>
        </p:nvSpPr>
        <p:spPr/>
        <p:txBody>
          <a:bodyPr>
            <a:noAutofit/>
          </a:bodyPr>
          <a:lstStyle/>
          <a:p>
            <a:r>
              <a:rPr lang="de-DE" sz="3200">
                <a:latin typeface="Calibri" panose="020F0502020204030204" pitchFamily="34" charset="0"/>
              </a:rPr>
              <a:t>Das neue PPS-Konzept: Bachelor </a:t>
            </a:r>
            <a:endParaRPr lang="de-DE" sz="3200"/>
          </a:p>
        </p:txBody>
      </p:sp>
      <p:sp>
        <p:nvSpPr>
          <p:cNvPr id="3" name="Inhaltsplatzhalter 2">
            <a:extLst>
              <a:ext uri="{FF2B5EF4-FFF2-40B4-BE49-F238E27FC236}">
                <a16:creationId xmlns:a16="http://schemas.microsoft.com/office/drawing/2014/main" id="{FB30138F-1CEB-FD09-31B8-17C08376F7B7}"/>
              </a:ext>
            </a:extLst>
          </p:cNvPr>
          <p:cNvSpPr>
            <a:spLocks noGrp="1"/>
          </p:cNvSpPr>
          <p:nvPr>
            <p:ph idx="1"/>
          </p:nvPr>
        </p:nvSpPr>
        <p:spPr>
          <a:xfrm>
            <a:off x="413795" y="1718750"/>
            <a:ext cx="10515600" cy="541340"/>
          </a:xfrm>
        </p:spPr>
        <p:txBody>
          <a:bodyPr vert="horz" lIns="91440" tIns="45720" rIns="91440" bIns="45720" rtlCol="0" anchor="t">
            <a:noAutofit/>
          </a:bodyPr>
          <a:lstStyle/>
          <a:p>
            <a:pPr marL="0" indent="0" fontAlgn="base">
              <a:buNone/>
            </a:pPr>
            <a:r>
              <a:rPr lang="de-DE" sz="3000" b="1" i="0">
                <a:solidFill>
                  <a:schemeClr val="accent6">
                    <a:lumMod val="75000"/>
                  </a:schemeClr>
                </a:solidFill>
                <a:effectLst/>
                <a:latin typeface="Calibri"/>
                <a:ea typeface="Calibri"/>
                <a:cs typeface="Calibri"/>
              </a:rPr>
              <a:t>Bachelorstudium</a:t>
            </a:r>
            <a:r>
              <a:rPr lang="de-DE" sz="3000" b="1">
                <a:solidFill>
                  <a:schemeClr val="accent6">
                    <a:lumMod val="75000"/>
                  </a:schemeClr>
                </a:solidFill>
                <a:latin typeface="Calibri"/>
                <a:ea typeface="Calibri"/>
                <a:cs typeface="Calibri"/>
              </a:rPr>
              <a:t> – 20 EC</a:t>
            </a:r>
            <a:endParaRPr lang="en-US" sz="3000">
              <a:solidFill>
                <a:schemeClr val="accent6">
                  <a:lumMod val="75000"/>
                </a:schemeClr>
              </a:solidFill>
              <a:ea typeface="Calibri"/>
              <a:cs typeface="Calibri"/>
            </a:endParaRPr>
          </a:p>
          <a:p>
            <a:pPr marL="0" indent="0" fontAlgn="base">
              <a:buNone/>
            </a:pPr>
            <a:endParaRPr lang="de-DE" sz="4000" b="0" i="0">
              <a:solidFill>
                <a:srgbClr val="000000"/>
              </a:solidFill>
              <a:effectLst/>
              <a:latin typeface="Segoe UI" panose="020B0502040204020203" pitchFamily="34" charset="0"/>
              <a:ea typeface="Calibri"/>
              <a:cs typeface="Segoe UI" panose="020B0502040204020203" pitchFamily="34" charset="0"/>
            </a:endParaRPr>
          </a:p>
          <a:p>
            <a:pPr marL="457200" indent="-457200" algn="l" rtl="0">
              <a:buFont typeface="Calibri" panose="020B0604020202020204" pitchFamily="34" charset="0"/>
              <a:buChar char="-"/>
            </a:pPr>
            <a:endParaRPr lang="de" b="0" i="0">
              <a:solidFill>
                <a:srgbClr val="000000"/>
              </a:solidFill>
              <a:effectLst/>
              <a:latin typeface="Calibri" panose="020F0502020204030204"/>
              <a:ea typeface="Calibri" panose="020F0502020204030204"/>
              <a:cs typeface="Calibri" panose="020F0502020204030204"/>
            </a:endParaRPr>
          </a:p>
        </p:txBody>
      </p:sp>
      <p:graphicFrame>
        <p:nvGraphicFramePr>
          <p:cNvPr id="5" name="Table 4">
            <a:extLst>
              <a:ext uri="{FF2B5EF4-FFF2-40B4-BE49-F238E27FC236}">
                <a16:creationId xmlns:a16="http://schemas.microsoft.com/office/drawing/2014/main" id="{DDB69FF0-A30D-09F3-34F3-701DB5169B53}"/>
              </a:ext>
            </a:extLst>
          </p:cNvPr>
          <p:cNvGraphicFramePr>
            <a:graphicFrameLocks noGrp="1"/>
          </p:cNvGraphicFramePr>
          <p:nvPr>
            <p:extLst>
              <p:ext uri="{D42A27DB-BD31-4B8C-83A1-F6EECF244321}">
                <p14:modId xmlns:p14="http://schemas.microsoft.com/office/powerpoint/2010/main" val="1779861168"/>
              </p:ext>
            </p:extLst>
          </p:nvPr>
        </p:nvGraphicFramePr>
        <p:xfrm>
          <a:off x="511215" y="2141316"/>
          <a:ext cx="11277060" cy="2077808"/>
        </p:xfrm>
        <a:graphic>
          <a:graphicData uri="http://schemas.openxmlformats.org/drawingml/2006/table">
            <a:tbl>
              <a:tblPr firstRow="1" bandRow="1">
                <a:tableStyleId>{5C22544A-7EE6-4342-B048-85BDC9FD1C3A}</a:tableStyleId>
              </a:tblPr>
              <a:tblGrid>
                <a:gridCol w="3623041">
                  <a:extLst>
                    <a:ext uri="{9D8B030D-6E8A-4147-A177-3AD203B41FA5}">
                      <a16:colId xmlns:a16="http://schemas.microsoft.com/office/drawing/2014/main" val="2158013014"/>
                    </a:ext>
                  </a:extLst>
                </a:gridCol>
                <a:gridCol w="6364016">
                  <a:extLst>
                    <a:ext uri="{9D8B030D-6E8A-4147-A177-3AD203B41FA5}">
                      <a16:colId xmlns:a16="http://schemas.microsoft.com/office/drawing/2014/main" val="857258247"/>
                    </a:ext>
                  </a:extLst>
                </a:gridCol>
                <a:gridCol w="1290003">
                  <a:extLst>
                    <a:ext uri="{9D8B030D-6E8A-4147-A177-3AD203B41FA5}">
                      <a16:colId xmlns:a16="http://schemas.microsoft.com/office/drawing/2014/main" val="1104378055"/>
                    </a:ext>
                  </a:extLst>
                </a:gridCol>
              </a:tblGrid>
              <a:tr h="500284">
                <a:tc>
                  <a:txBody>
                    <a:bodyPr/>
                    <a:lstStyle/>
                    <a:p>
                      <a:pPr>
                        <a:spcAft>
                          <a:spcPts val="800"/>
                        </a:spcAft>
                      </a:pPr>
                      <a:r>
                        <a:rPr lang="en-US" sz="2200" err="1"/>
                        <a:t>Praktikum</a:t>
                      </a:r>
                      <a:endParaRPr lang="en-US" sz="2200"/>
                    </a:p>
                  </a:txBody>
                  <a:tcPr/>
                </a:tc>
                <a:tc>
                  <a:txBody>
                    <a:bodyPr/>
                    <a:lstStyle/>
                    <a:p>
                      <a:pPr>
                        <a:spcAft>
                          <a:spcPts val="800"/>
                        </a:spcAft>
                      </a:pPr>
                      <a:r>
                        <a:rPr lang="en-US" sz="2200"/>
                        <a:t>Begleitlehrveranstaltung</a:t>
                      </a:r>
                    </a:p>
                  </a:txBody>
                  <a:tcPr/>
                </a:tc>
                <a:tc>
                  <a:txBody>
                    <a:bodyPr/>
                    <a:lstStyle/>
                    <a:p>
                      <a:pPr lvl="0" algn="ctr">
                        <a:spcAft>
                          <a:spcPts val="800"/>
                        </a:spcAft>
                        <a:buNone/>
                      </a:pPr>
                      <a:r>
                        <a:rPr lang="en-US" sz="2200"/>
                        <a:t>Semester</a:t>
                      </a:r>
                    </a:p>
                  </a:txBody>
                  <a:tcPr/>
                </a:tc>
                <a:extLst>
                  <a:ext uri="{0D108BD9-81ED-4DB2-BD59-A6C34878D82A}">
                    <a16:rowId xmlns:a16="http://schemas.microsoft.com/office/drawing/2014/main" val="3221199121"/>
                  </a:ext>
                </a:extLst>
              </a:tr>
              <a:tr h="678188">
                <a:tc>
                  <a:txBody>
                    <a:bodyPr/>
                    <a:lstStyle/>
                    <a:p>
                      <a:pPr lvl="0">
                        <a:buNone/>
                      </a:pPr>
                      <a:r>
                        <a:rPr lang="en-US" sz="2200" err="1"/>
                        <a:t>Orientierungspraktikum</a:t>
                      </a:r>
                      <a:r>
                        <a:rPr lang="en-US" sz="2200"/>
                        <a:t> (2 EC)</a:t>
                      </a:r>
                    </a:p>
                  </a:txBody>
                  <a:tcPr/>
                </a:tc>
                <a:tc>
                  <a:txBody>
                    <a:bodyPr/>
                    <a:lstStyle/>
                    <a:p>
                      <a:pPr lvl="0">
                        <a:buNone/>
                      </a:pPr>
                      <a:r>
                        <a:rPr lang="de-AT" sz="2200">
                          <a:solidFill>
                            <a:schemeClr val="tx1"/>
                          </a:solidFill>
                        </a:rPr>
                        <a:t>Begleit-LV </a:t>
                      </a:r>
                      <a:r>
                        <a:rPr lang="en-US" sz="2200" err="1"/>
                        <a:t>zum</a:t>
                      </a:r>
                      <a:r>
                        <a:rPr lang="en-US" sz="2200"/>
                        <a:t> OP (2 EC)</a:t>
                      </a:r>
                    </a:p>
                  </a:txBody>
                  <a:tcPr/>
                </a:tc>
                <a:tc>
                  <a:txBody>
                    <a:bodyPr/>
                    <a:lstStyle/>
                    <a:p>
                      <a:pPr lvl="0" algn="ctr">
                        <a:buNone/>
                      </a:pPr>
                      <a:r>
                        <a:rPr lang="en-US" sz="2200"/>
                        <a:t>2</a:t>
                      </a:r>
                    </a:p>
                  </a:txBody>
                  <a:tcPr/>
                </a:tc>
                <a:extLst>
                  <a:ext uri="{0D108BD9-81ED-4DB2-BD59-A6C34878D82A}">
                    <a16:rowId xmlns:a16="http://schemas.microsoft.com/office/drawing/2014/main" val="3021464283"/>
                  </a:ext>
                </a:extLst>
              </a:tr>
              <a:tr h="899336">
                <a:tc>
                  <a:txBody>
                    <a:bodyPr/>
                    <a:lstStyle/>
                    <a:p>
                      <a:pPr marL="0" lvl="0" algn="l" rtl="0" eaLnBrk="1" latinLnBrk="0" hangingPunct="1">
                        <a:spcBef>
                          <a:spcPts val="800"/>
                        </a:spcBef>
                        <a:spcAft>
                          <a:spcPts val="600"/>
                        </a:spcAft>
                        <a:buNone/>
                      </a:pPr>
                      <a:r>
                        <a:rPr lang="en-US" sz="2200" kern="1200" err="1">
                          <a:solidFill>
                            <a:schemeClr val="dk1"/>
                          </a:solidFill>
                          <a:latin typeface="+mn-lt"/>
                          <a:ea typeface="+mn-ea"/>
                          <a:cs typeface="+mn-cs"/>
                        </a:rPr>
                        <a:t>Fachpraktikum</a:t>
                      </a:r>
                      <a:r>
                        <a:rPr lang="en-US" sz="2200" kern="1200">
                          <a:solidFill>
                            <a:schemeClr val="dk1"/>
                          </a:solidFill>
                          <a:latin typeface="+mn-lt"/>
                          <a:ea typeface="+mn-ea"/>
                          <a:cs typeface="+mn-cs"/>
                        </a:rPr>
                        <a:t> Fach A (4 EC) </a:t>
                      </a:r>
                      <a:endParaRPr lang="en-US"/>
                    </a:p>
                    <a:p>
                      <a:pPr marL="0" lvl="0" algn="l" defTabSz="914400">
                        <a:spcBef>
                          <a:spcPts val="0"/>
                        </a:spcBef>
                        <a:spcAft>
                          <a:spcPts val="800"/>
                        </a:spcAft>
                        <a:buNone/>
                      </a:pPr>
                      <a:r>
                        <a:rPr lang="en-US" sz="2200" kern="1200" err="1">
                          <a:solidFill>
                            <a:schemeClr val="dk1"/>
                          </a:solidFill>
                          <a:latin typeface="+mn-lt"/>
                          <a:ea typeface="+mn-ea"/>
                          <a:cs typeface="+mn-cs"/>
                        </a:rPr>
                        <a:t>Fachpraktikum</a:t>
                      </a:r>
                      <a:r>
                        <a:rPr lang="en-US" sz="2200" kern="1200">
                          <a:solidFill>
                            <a:schemeClr val="dk1"/>
                          </a:solidFill>
                          <a:latin typeface="+mn-lt"/>
                          <a:ea typeface="+mn-ea"/>
                          <a:cs typeface="+mn-cs"/>
                        </a:rPr>
                        <a:t> Fach B (4 EC)</a:t>
                      </a:r>
                    </a:p>
                  </a:txBody>
                  <a:tcPr/>
                </a:tc>
                <a:tc>
                  <a:txBody>
                    <a:bodyPr/>
                    <a:lstStyle/>
                    <a:p>
                      <a:pPr lvl="0">
                        <a:spcAft>
                          <a:spcPts val="600"/>
                        </a:spcAft>
                        <a:buNone/>
                      </a:pPr>
                      <a:r>
                        <a:rPr lang="en-US" sz="2200" err="1"/>
                        <a:t>Fachdidaktische</a:t>
                      </a:r>
                      <a:r>
                        <a:rPr lang="en-US" sz="2200"/>
                        <a:t> </a:t>
                      </a:r>
                      <a:r>
                        <a:rPr lang="de-AT" sz="2200">
                          <a:solidFill>
                            <a:schemeClr val="tx1"/>
                          </a:solidFill>
                        </a:rPr>
                        <a:t>Begleit-LV </a:t>
                      </a:r>
                      <a:r>
                        <a:rPr lang="en-US" sz="2200" err="1"/>
                        <a:t>Fach</a:t>
                      </a:r>
                      <a:r>
                        <a:rPr lang="en-US" sz="2200"/>
                        <a:t> A (4 EC)</a:t>
                      </a:r>
                    </a:p>
                    <a:p>
                      <a:pPr lvl="0">
                        <a:buNone/>
                      </a:pPr>
                      <a:r>
                        <a:rPr lang="en-US" sz="2200"/>
                        <a:t>F</a:t>
                      </a:r>
                      <a:r>
                        <a:rPr lang="en-US" sz="2200" b="0" i="0" u="none" strike="noStrike" noProof="0" err="1">
                          <a:solidFill>
                            <a:srgbClr val="000000"/>
                          </a:solidFill>
                          <a:latin typeface="Calibri"/>
                        </a:rPr>
                        <a:t>achdidaktische</a:t>
                      </a:r>
                      <a:r>
                        <a:rPr lang="en-US" sz="2200" b="0" i="0" u="none" strike="noStrike" noProof="0">
                          <a:solidFill>
                            <a:srgbClr val="000000"/>
                          </a:solidFill>
                          <a:latin typeface="Calibri"/>
                        </a:rPr>
                        <a:t> </a:t>
                      </a:r>
                      <a:r>
                        <a:rPr lang="de-AT" sz="2200">
                          <a:solidFill>
                            <a:schemeClr val="tx1"/>
                          </a:solidFill>
                        </a:rPr>
                        <a:t>Begleit-LV </a:t>
                      </a:r>
                      <a:r>
                        <a:rPr lang="en-US" sz="2200" b="0" i="0" u="none" strike="noStrike" noProof="0" err="1">
                          <a:solidFill>
                            <a:srgbClr val="000000"/>
                          </a:solidFill>
                          <a:latin typeface="Calibri"/>
                        </a:rPr>
                        <a:t>Fach</a:t>
                      </a:r>
                      <a:r>
                        <a:rPr lang="en-US" sz="2200" b="0" i="0" u="none" strike="noStrike" noProof="0">
                          <a:solidFill>
                            <a:srgbClr val="000000"/>
                          </a:solidFill>
                          <a:latin typeface="Calibri"/>
                        </a:rPr>
                        <a:t> B (4 EC)</a:t>
                      </a:r>
                    </a:p>
                  </a:txBody>
                  <a:tcPr/>
                </a:tc>
                <a:tc>
                  <a:txBody>
                    <a:bodyPr/>
                    <a:lstStyle/>
                    <a:p>
                      <a:pPr lvl="0" algn="ctr">
                        <a:buNone/>
                      </a:pPr>
                      <a:r>
                        <a:rPr lang="en-US" sz="2200"/>
                        <a:t>5</a:t>
                      </a:r>
                    </a:p>
                  </a:txBody>
                  <a:tcPr anchor="ctr"/>
                </a:tc>
                <a:extLst>
                  <a:ext uri="{0D108BD9-81ED-4DB2-BD59-A6C34878D82A}">
                    <a16:rowId xmlns:a16="http://schemas.microsoft.com/office/drawing/2014/main" val="4245380159"/>
                  </a:ext>
                </a:extLst>
              </a:tr>
            </a:tbl>
          </a:graphicData>
        </a:graphic>
      </p:graphicFrame>
      <p:sp>
        <p:nvSpPr>
          <p:cNvPr id="7" name="Inhaltsplatzhalter 2">
            <a:extLst>
              <a:ext uri="{FF2B5EF4-FFF2-40B4-BE49-F238E27FC236}">
                <a16:creationId xmlns:a16="http://schemas.microsoft.com/office/drawing/2014/main" id="{6A1883FB-7242-52EF-0998-6BEA6A41E1E9}"/>
              </a:ext>
            </a:extLst>
          </p:cNvPr>
          <p:cNvSpPr txBox="1">
            <a:spLocks/>
          </p:cNvSpPr>
          <p:nvPr/>
        </p:nvSpPr>
        <p:spPr>
          <a:xfrm>
            <a:off x="411866" y="4600846"/>
            <a:ext cx="10515600" cy="3966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de-DE" sz="3000" b="1">
                <a:solidFill>
                  <a:schemeClr val="accent6">
                    <a:lumMod val="75000"/>
                  </a:schemeClr>
                </a:solidFill>
                <a:latin typeface="Calibri"/>
                <a:ea typeface="Calibri"/>
                <a:cs typeface="Calibri"/>
              </a:rPr>
              <a:t>Masterstudium – 10 EC</a:t>
            </a:r>
            <a:endParaRPr lang="en-US" sz="3000">
              <a:solidFill>
                <a:schemeClr val="accent6">
                  <a:lumMod val="75000"/>
                </a:schemeClr>
              </a:solidFill>
              <a:ea typeface="Calibri"/>
              <a:cs typeface="Calibri"/>
            </a:endParaRPr>
          </a:p>
          <a:p>
            <a:pPr marL="0" indent="0" fontAlgn="base">
              <a:buFont typeface="Arial" panose="020B0604020202020204" pitchFamily="34" charset="0"/>
              <a:buNone/>
            </a:pPr>
            <a:endParaRPr lang="de-DE" sz="4000">
              <a:solidFill>
                <a:srgbClr val="000000"/>
              </a:solidFill>
              <a:latin typeface="Segoe UI" panose="020B0502040204020203" pitchFamily="34" charset="0"/>
              <a:ea typeface="Calibri"/>
              <a:cs typeface="Segoe UI" panose="020B0502040204020203" pitchFamily="34" charset="0"/>
            </a:endParaRPr>
          </a:p>
          <a:p>
            <a:pPr marL="457200" indent="-457200">
              <a:buFont typeface="Calibri" panose="020B0604020202020204" pitchFamily="34" charset="0"/>
              <a:buChar char="-"/>
            </a:pPr>
            <a:endParaRPr lang="de">
              <a:solidFill>
                <a:srgbClr val="000000"/>
              </a:solidFill>
              <a:latin typeface="Calibri" panose="020F0502020204030204"/>
              <a:ea typeface="Calibri" panose="020F0502020204030204"/>
              <a:cs typeface="Calibri" panose="020F0502020204030204"/>
            </a:endParaRPr>
          </a:p>
        </p:txBody>
      </p:sp>
      <p:graphicFrame>
        <p:nvGraphicFramePr>
          <p:cNvPr id="8" name="Table 7">
            <a:extLst>
              <a:ext uri="{FF2B5EF4-FFF2-40B4-BE49-F238E27FC236}">
                <a16:creationId xmlns:a16="http://schemas.microsoft.com/office/drawing/2014/main" id="{DCEB629B-7A1E-5435-BA3C-50D15A0131C2}"/>
              </a:ext>
            </a:extLst>
          </p:cNvPr>
          <p:cNvGraphicFramePr>
            <a:graphicFrameLocks noGrp="1"/>
          </p:cNvGraphicFramePr>
          <p:nvPr>
            <p:extLst>
              <p:ext uri="{D42A27DB-BD31-4B8C-83A1-F6EECF244321}">
                <p14:modId xmlns:p14="http://schemas.microsoft.com/office/powerpoint/2010/main" val="2485855989"/>
              </p:ext>
            </p:extLst>
          </p:nvPr>
        </p:nvGraphicFramePr>
        <p:xfrm>
          <a:off x="511214" y="5102506"/>
          <a:ext cx="11319395" cy="1344014"/>
        </p:xfrm>
        <a:graphic>
          <a:graphicData uri="http://schemas.openxmlformats.org/drawingml/2006/table">
            <a:tbl>
              <a:tblPr firstRow="1" bandRow="1">
                <a:tableStyleId>{5C22544A-7EE6-4342-B048-85BDC9FD1C3A}</a:tableStyleId>
              </a:tblPr>
              <a:tblGrid>
                <a:gridCol w="3598333">
                  <a:extLst>
                    <a:ext uri="{9D8B030D-6E8A-4147-A177-3AD203B41FA5}">
                      <a16:colId xmlns:a16="http://schemas.microsoft.com/office/drawing/2014/main" val="2158013014"/>
                    </a:ext>
                  </a:extLst>
                </a:gridCol>
                <a:gridCol w="6419759">
                  <a:extLst>
                    <a:ext uri="{9D8B030D-6E8A-4147-A177-3AD203B41FA5}">
                      <a16:colId xmlns:a16="http://schemas.microsoft.com/office/drawing/2014/main" val="857258247"/>
                    </a:ext>
                  </a:extLst>
                </a:gridCol>
                <a:gridCol w="1301303">
                  <a:extLst>
                    <a:ext uri="{9D8B030D-6E8A-4147-A177-3AD203B41FA5}">
                      <a16:colId xmlns:a16="http://schemas.microsoft.com/office/drawing/2014/main" val="1104378055"/>
                    </a:ext>
                  </a:extLst>
                </a:gridCol>
              </a:tblGrid>
              <a:tr h="505814">
                <a:tc>
                  <a:txBody>
                    <a:bodyPr/>
                    <a:lstStyle/>
                    <a:p>
                      <a:pPr>
                        <a:spcAft>
                          <a:spcPts val="800"/>
                        </a:spcAft>
                      </a:pPr>
                      <a:r>
                        <a:rPr lang="en-US" sz="2200" err="1"/>
                        <a:t>Praktikum</a:t>
                      </a:r>
                      <a:endParaRPr lang="en-US" sz="2200"/>
                    </a:p>
                  </a:txBody>
                  <a:tcPr/>
                </a:tc>
                <a:tc>
                  <a:txBody>
                    <a:bodyPr/>
                    <a:lstStyle/>
                    <a:p>
                      <a:pPr>
                        <a:spcAft>
                          <a:spcPts val="800"/>
                        </a:spcAft>
                      </a:pPr>
                      <a:r>
                        <a:rPr lang="en-US" sz="2200"/>
                        <a:t>Begleitlehrveranstaltung</a:t>
                      </a:r>
                    </a:p>
                  </a:txBody>
                  <a:tcPr/>
                </a:tc>
                <a:tc>
                  <a:txBody>
                    <a:bodyPr/>
                    <a:lstStyle/>
                    <a:p>
                      <a:pPr lvl="0" algn="ctr">
                        <a:spcAft>
                          <a:spcPts val="800"/>
                        </a:spcAft>
                        <a:buNone/>
                      </a:pPr>
                      <a:r>
                        <a:rPr lang="en-US" sz="2200"/>
                        <a:t>Semester</a:t>
                      </a:r>
                    </a:p>
                  </a:txBody>
                  <a:tcPr/>
                </a:tc>
                <a:extLst>
                  <a:ext uri="{0D108BD9-81ED-4DB2-BD59-A6C34878D82A}">
                    <a16:rowId xmlns:a16="http://schemas.microsoft.com/office/drawing/2014/main" val="3221199121"/>
                  </a:ext>
                </a:extLst>
              </a:tr>
              <a:tr h="678188">
                <a:tc>
                  <a:txBody>
                    <a:bodyPr/>
                    <a:lstStyle/>
                    <a:p>
                      <a:pPr lvl="0">
                        <a:spcAft>
                          <a:spcPts val="600"/>
                        </a:spcAft>
                        <a:buNone/>
                      </a:pPr>
                      <a:r>
                        <a:rPr lang="en-US" sz="2200" err="1"/>
                        <a:t>Fachpraktikum</a:t>
                      </a:r>
                      <a:r>
                        <a:rPr lang="en-US" sz="2200"/>
                        <a:t> Fach A (3 EC)</a:t>
                      </a:r>
                    </a:p>
                    <a:p>
                      <a:pPr lvl="0">
                        <a:buNone/>
                      </a:pPr>
                      <a:r>
                        <a:rPr lang="en-US" sz="2200" err="1"/>
                        <a:t>Fachpraktikum</a:t>
                      </a:r>
                      <a:r>
                        <a:rPr lang="en-US" sz="2200"/>
                        <a:t> Fach B (3 EC)</a:t>
                      </a:r>
                    </a:p>
                  </a:txBody>
                  <a:tcPr/>
                </a:tc>
                <a:tc>
                  <a:txBody>
                    <a:bodyPr/>
                    <a:lstStyle/>
                    <a:p>
                      <a:pPr lvl="0">
                        <a:spcAft>
                          <a:spcPts val="600"/>
                        </a:spcAft>
                        <a:buNone/>
                      </a:pPr>
                      <a:r>
                        <a:rPr lang="en-US" sz="2200"/>
                        <a:t>F</a:t>
                      </a:r>
                      <a:r>
                        <a:rPr lang="en-US" sz="2200" b="0" i="0" u="none" strike="noStrike" noProof="0" err="1">
                          <a:solidFill>
                            <a:srgbClr val="000000"/>
                          </a:solidFill>
                          <a:latin typeface="Calibri"/>
                        </a:rPr>
                        <a:t>achdidaktische</a:t>
                      </a:r>
                      <a:r>
                        <a:rPr lang="en-US" sz="2200" b="0" i="0" u="none" strike="noStrike" noProof="0">
                          <a:solidFill>
                            <a:srgbClr val="000000"/>
                          </a:solidFill>
                          <a:latin typeface="Calibri"/>
                        </a:rPr>
                        <a:t> </a:t>
                      </a:r>
                      <a:r>
                        <a:rPr lang="en-US" sz="2200" b="0" i="0" u="none" strike="noStrike" noProof="0" err="1">
                          <a:solidFill>
                            <a:srgbClr val="000000"/>
                          </a:solidFill>
                          <a:latin typeface="+mn-lt"/>
                        </a:rPr>
                        <a:t>Begleit</a:t>
                      </a:r>
                      <a:r>
                        <a:rPr lang="en-US" sz="2200" b="0" i="0" u="none" strike="noStrike" noProof="0">
                          <a:solidFill>
                            <a:srgbClr val="000000"/>
                          </a:solidFill>
                          <a:latin typeface="+mn-lt"/>
                        </a:rPr>
                        <a:t>-LV </a:t>
                      </a:r>
                      <a:r>
                        <a:rPr lang="en-US" sz="2200" b="0" i="0" u="none" strike="noStrike" noProof="0" err="1">
                          <a:solidFill>
                            <a:srgbClr val="000000"/>
                          </a:solidFill>
                          <a:latin typeface="Calibri"/>
                        </a:rPr>
                        <a:t>Fach</a:t>
                      </a:r>
                      <a:r>
                        <a:rPr lang="en-US" sz="2200" b="0" i="0" u="none" strike="noStrike" noProof="0">
                          <a:solidFill>
                            <a:srgbClr val="000000"/>
                          </a:solidFill>
                          <a:latin typeface="Calibri"/>
                        </a:rPr>
                        <a:t> A (2 EC)</a:t>
                      </a:r>
                    </a:p>
                    <a:p>
                      <a:pPr lvl="0">
                        <a:buNone/>
                      </a:pPr>
                      <a:r>
                        <a:rPr lang="en-US" sz="2200" b="0" i="0" u="none" strike="noStrike" noProof="0" err="1">
                          <a:solidFill>
                            <a:srgbClr val="000000"/>
                          </a:solidFill>
                          <a:latin typeface="Calibri"/>
                        </a:rPr>
                        <a:t>Fachdidaktische</a:t>
                      </a:r>
                      <a:r>
                        <a:rPr lang="en-US" sz="2200" b="0" i="0" u="none" strike="noStrike" noProof="0">
                          <a:solidFill>
                            <a:srgbClr val="000000"/>
                          </a:solidFill>
                          <a:latin typeface="Calibri"/>
                        </a:rPr>
                        <a:t> </a:t>
                      </a:r>
                      <a:r>
                        <a:rPr lang="en-US" sz="2200" b="0" i="0" u="none" strike="noStrike" noProof="0" err="1">
                          <a:solidFill>
                            <a:srgbClr val="000000"/>
                          </a:solidFill>
                          <a:latin typeface="+mn-lt"/>
                        </a:rPr>
                        <a:t>Begleit</a:t>
                      </a:r>
                      <a:r>
                        <a:rPr lang="en-US" sz="2200" b="0" i="0" u="none" strike="noStrike" noProof="0">
                          <a:solidFill>
                            <a:srgbClr val="000000"/>
                          </a:solidFill>
                          <a:latin typeface="+mn-lt"/>
                        </a:rPr>
                        <a:t>-LV </a:t>
                      </a:r>
                      <a:r>
                        <a:rPr lang="en-US" sz="2200" b="0" i="0" u="none" strike="noStrike" noProof="0" err="1">
                          <a:solidFill>
                            <a:srgbClr val="000000"/>
                          </a:solidFill>
                          <a:latin typeface="Calibri"/>
                        </a:rPr>
                        <a:t>Fach</a:t>
                      </a:r>
                      <a:r>
                        <a:rPr lang="en-US" sz="2200" b="0" i="0" u="none" strike="noStrike" noProof="0">
                          <a:solidFill>
                            <a:srgbClr val="000000"/>
                          </a:solidFill>
                          <a:latin typeface="Calibri"/>
                        </a:rPr>
                        <a:t> B (2 EC)</a:t>
                      </a:r>
                      <a:endParaRPr lang="en-US" sz="2200"/>
                    </a:p>
                  </a:txBody>
                  <a:tcPr/>
                </a:tc>
                <a:tc>
                  <a:txBody>
                    <a:bodyPr/>
                    <a:lstStyle/>
                    <a:p>
                      <a:pPr lvl="0" algn="ctr">
                        <a:buNone/>
                      </a:pPr>
                      <a:r>
                        <a:rPr lang="en-US" sz="2200"/>
                        <a:t>2</a:t>
                      </a:r>
                    </a:p>
                  </a:txBody>
                  <a:tcPr anchor="ctr"/>
                </a:tc>
                <a:extLst>
                  <a:ext uri="{0D108BD9-81ED-4DB2-BD59-A6C34878D82A}">
                    <a16:rowId xmlns:a16="http://schemas.microsoft.com/office/drawing/2014/main" val="3021464283"/>
                  </a:ext>
                </a:extLst>
              </a:tr>
            </a:tbl>
          </a:graphicData>
        </a:graphic>
      </p:graphicFrame>
      <p:sp>
        <p:nvSpPr>
          <p:cNvPr id="9" name="Speech Bubble: Oval 8">
            <a:extLst>
              <a:ext uri="{FF2B5EF4-FFF2-40B4-BE49-F238E27FC236}">
                <a16:creationId xmlns:a16="http://schemas.microsoft.com/office/drawing/2014/main" id="{BB1CD886-F3C8-37E5-1AC0-8B74CAF77D2B}"/>
              </a:ext>
            </a:extLst>
          </p:cNvPr>
          <p:cNvSpPr/>
          <p:nvPr/>
        </p:nvSpPr>
        <p:spPr>
          <a:xfrm rot="720000">
            <a:off x="8079816" y="2451433"/>
            <a:ext cx="3096189" cy="1263388"/>
          </a:xfrm>
          <a:prstGeom prst="cloudCallout">
            <a:avLst/>
          </a:prstGeom>
          <a:solidFill>
            <a:schemeClr val="lt1">
              <a:alpha val="70000"/>
            </a:schemeClr>
          </a:solidFill>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sz="2800">
                <a:ea typeface="Calibri"/>
                <a:cs typeface="Calibri"/>
              </a:rPr>
              <a:t>Praxis-semester</a:t>
            </a:r>
          </a:p>
        </p:txBody>
      </p:sp>
      <p:sp>
        <p:nvSpPr>
          <p:cNvPr id="4" name="Fußzeilenplatzhalter 3"/>
          <p:cNvSpPr>
            <a:spLocks noGrp="1"/>
          </p:cNvSpPr>
          <p:nvPr>
            <p:ph type="ftr" sz="quarter" idx="3"/>
          </p:nvPr>
        </p:nvSpPr>
        <p:spPr>
          <a:xfrm>
            <a:off x="1559831" y="5541095"/>
            <a:ext cx="8597069" cy="365125"/>
          </a:xfrm>
        </p:spPr>
        <p:txBody>
          <a:bodyPr/>
          <a:lstStyle/>
          <a:p>
            <a:r>
              <a:rPr lang="de-DE"/>
              <a:t>Informationen mit Stand vom 10.12.2025 auf Basis des Curriculum-Entwurfs - vorbehaltlich allfälliger Änderungen!</a:t>
            </a:r>
            <a:endParaRPr lang="en-AT"/>
          </a:p>
        </p:txBody>
      </p:sp>
      <p:sp>
        <p:nvSpPr>
          <p:cNvPr id="6" name="Rechteck 5">
            <a:extLst>
              <a:ext uri="{FF2B5EF4-FFF2-40B4-BE49-F238E27FC236}">
                <a16:creationId xmlns:a16="http://schemas.microsoft.com/office/drawing/2014/main" id="{CB46E623-1A13-437A-A660-94A5842F0B8D}"/>
              </a:ext>
            </a:extLst>
          </p:cNvPr>
          <p:cNvSpPr/>
          <p:nvPr/>
        </p:nvSpPr>
        <p:spPr>
          <a:xfrm>
            <a:off x="236882" y="4390983"/>
            <a:ext cx="11718235" cy="204535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3649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A0459-821C-B545-64AD-5355E6C2A8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1B1451-700B-7266-ABEA-67BB54AF8F65}"/>
              </a:ext>
            </a:extLst>
          </p:cNvPr>
          <p:cNvSpPr>
            <a:spLocks noGrp="1"/>
          </p:cNvSpPr>
          <p:nvPr>
            <p:ph type="ctrTitle"/>
          </p:nvPr>
        </p:nvSpPr>
        <p:spPr>
          <a:xfrm>
            <a:off x="1286765" y="1106949"/>
            <a:ext cx="4141427" cy="1096005"/>
          </a:xfrm>
        </p:spPr>
        <p:txBody>
          <a:bodyPr anchor="t">
            <a:normAutofit fontScale="90000"/>
          </a:bodyPr>
          <a:lstStyle/>
          <a:p>
            <a:pPr algn="l">
              <a:defRPr/>
            </a:pPr>
            <a:r>
              <a:rPr lang="de-AT" sz="4400" b="1">
                <a:solidFill>
                  <a:srgbClr val="002060"/>
                </a:solidFill>
                <a:latin typeface="+mn-lt"/>
              </a:rPr>
              <a:t>PPS im Bachelor</a:t>
            </a:r>
            <a:br>
              <a:rPr lang="de-AT" sz="4400" b="1">
                <a:solidFill>
                  <a:srgbClr val="002060"/>
                </a:solidFill>
                <a:latin typeface="+mn-lt"/>
              </a:rPr>
            </a:br>
            <a:r>
              <a:rPr lang="de-AT" sz="3100">
                <a:solidFill>
                  <a:srgbClr val="002060"/>
                </a:solidFill>
                <a:latin typeface="+mn-lt"/>
              </a:rPr>
              <a:t>Orientierungspraktikum</a:t>
            </a:r>
          </a:p>
        </p:txBody>
      </p:sp>
      <p:graphicFrame>
        <p:nvGraphicFramePr>
          <p:cNvPr id="5" name="Inhaltsplatzhalter 4">
            <a:extLst>
              <a:ext uri="{FF2B5EF4-FFF2-40B4-BE49-F238E27FC236}">
                <a16:creationId xmlns:a16="http://schemas.microsoft.com/office/drawing/2014/main" id="{55AE154E-5CD5-E523-650A-F3F1F2D200F8}"/>
              </a:ext>
            </a:extLst>
          </p:cNvPr>
          <p:cNvGraphicFramePr>
            <a:graphicFrameLocks noGrp="1"/>
          </p:cNvGraphicFramePr>
          <p:nvPr>
            <p:ph idx="4294967295"/>
            <p:extLst>
              <p:ext uri="{D42A27DB-BD31-4B8C-83A1-F6EECF244321}">
                <p14:modId xmlns:p14="http://schemas.microsoft.com/office/powerpoint/2010/main" val="2996950344"/>
              </p:ext>
            </p:extLst>
          </p:nvPr>
        </p:nvGraphicFramePr>
        <p:xfrm>
          <a:off x="329184" y="5835672"/>
          <a:ext cx="11520000" cy="371475"/>
        </p:xfrm>
        <a:graphic>
          <a:graphicData uri="http://schemas.openxmlformats.org/drawingml/2006/table">
            <a:tbl>
              <a:tblPr firstRow="1" bandRow="1">
                <a:tableStyleId>{93296810-A885-4BE3-A3E7-6D5BEEA58F35}</a:tableStyleId>
              </a:tblPr>
              <a:tblGrid>
                <a:gridCol w="144000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gridCol w="2880000">
                  <a:extLst>
                    <a:ext uri="{9D8B030D-6E8A-4147-A177-3AD203B41FA5}">
                      <a16:colId xmlns:a16="http://schemas.microsoft.com/office/drawing/2014/main" val="20004"/>
                    </a:ext>
                  </a:extLst>
                </a:gridCol>
                <a:gridCol w="1440000">
                  <a:extLst>
                    <a:ext uri="{9D8B030D-6E8A-4147-A177-3AD203B41FA5}">
                      <a16:colId xmlns:a16="http://schemas.microsoft.com/office/drawing/2014/main" val="20005"/>
                    </a:ext>
                  </a:extLst>
                </a:gridCol>
              </a:tblGrid>
              <a:tr h="371475">
                <a:tc>
                  <a:txBody>
                    <a:bodyPr/>
                    <a:lstStyle/>
                    <a:p>
                      <a:pPr algn="ctr"/>
                      <a:r>
                        <a:rPr lang="de-AT" sz="1800"/>
                        <a:t>1</a:t>
                      </a:r>
                    </a:p>
                  </a:txBody>
                  <a:tcPr marT="45798" marB="45798">
                    <a:solidFill>
                      <a:schemeClr val="accent1">
                        <a:lumMod val="40000"/>
                        <a:lumOff val="60000"/>
                      </a:schemeClr>
                    </a:solidFill>
                  </a:tcPr>
                </a:tc>
                <a:tc>
                  <a:txBody>
                    <a:bodyPr/>
                    <a:lstStyle/>
                    <a:p>
                      <a:pPr algn="ctr"/>
                      <a:r>
                        <a:rPr lang="de-AT" sz="1800"/>
                        <a:t>2</a:t>
                      </a:r>
                    </a:p>
                  </a:txBody>
                  <a:tcPr marT="45798" marB="45798">
                    <a:solidFill>
                      <a:schemeClr val="accent1">
                        <a:lumMod val="40000"/>
                        <a:lumOff val="60000"/>
                      </a:schemeClr>
                    </a:solidFill>
                  </a:tcPr>
                </a:tc>
                <a:tc>
                  <a:txBody>
                    <a:bodyPr/>
                    <a:lstStyle/>
                    <a:p>
                      <a:pPr algn="ctr"/>
                      <a:r>
                        <a:rPr lang="de-AT" sz="1800"/>
                        <a:t>3</a:t>
                      </a:r>
                    </a:p>
                  </a:txBody>
                  <a:tcPr marT="45798" marB="45798">
                    <a:solidFill>
                      <a:schemeClr val="accent1">
                        <a:lumMod val="40000"/>
                        <a:lumOff val="60000"/>
                      </a:schemeClr>
                    </a:solidFill>
                  </a:tcPr>
                </a:tc>
                <a:tc>
                  <a:txBody>
                    <a:bodyPr/>
                    <a:lstStyle/>
                    <a:p>
                      <a:pPr algn="ctr"/>
                      <a:r>
                        <a:rPr lang="de-AT" sz="1800"/>
                        <a:t>4</a:t>
                      </a:r>
                    </a:p>
                  </a:txBody>
                  <a:tcPr marT="45798" marB="45798">
                    <a:solidFill>
                      <a:schemeClr val="accent1">
                        <a:lumMod val="40000"/>
                        <a:lumOff val="60000"/>
                      </a:schemeClr>
                    </a:solidFill>
                  </a:tcPr>
                </a:tc>
                <a:tc>
                  <a:txBody>
                    <a:bodyPr/>
                    <a:lstStyle/>
                    <a:p>
                      <a:pPr algn="ctr"/>
                      <a:r>
                        <a:rPr lang="de-AT" sz="1800"/>
                        <a:t>5</a:t>
                      </a:r>
                    </a:p>
                  </a:txBody>
                  <a:tcPr marT="45798" marB="45798">
                    <a:solidFill>
                      <a:schemeClr val="accent1">
                        <a:lumMod val="40000"/>
                        <a:lumOff val="60000"/>
                      </a:schemeClr>
                    </a:solidFill>
                  </a:tcPr>
                </a:tc>
                <a:tc>
                  <a:txBody>
                    <a:bodyPr/>
                    <a:lstStyle/>
                    <a:p>
                      <a:pPr algn="ctr"/>
                      <a:r>
                        <a:rPr lang="de-AT" sz="1800"/>
                        <a:t>6</a:t>
                      </a:r>
                    </a:p>
                  </a:txBody>
                  <a:tcPr marT="45798" marB="45798">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6" name="Rechteck 5">
            <a:extLst>
              <a:ext uri="{FF2B5EF4-FFF2-40B4-BE49-F238E27FC236}">
                <a16:creationId xmlns:a16="http://schemas.microsoft.com/office/drawing/2014/main" id="{F622928A-A6DD-7A73-8C7E-78917779667C}"/>
              </a:ext>
            </a:extLst>
          </p:cNvPr>
          <p:cNvSpPr/>
          <p:nvPr/>
        </p:nvSpPr>
        <p:spPr>
          <a:xfrm>
            <a:off x="1769184" y="4910794"/>
            <a:ext cx="1440000" cy="540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PR</a:t>
            </a:r>
            <a:r>
              <a:rPr lang="de-AT">
                <a:solidFill>
                  <a:schemeClr val="tx1"/>
                </a:solidFill>
              </a:rPr>
              <a:t> </a:t>
            </a:r>
            <a:br>
              <a:rPr lang="de-AT"/>
            </a:br>
            <a:r>
              <a:rPr lang="de-AT" sz="1400">
                <a:solidFill>
                  <a:schemeClr val="tx1"/>
                </a:solidFill>
              </a:rPr>
              <a:t>(2 EC)</a:t>
            </a:r>
            <a:endParaRPr lang="de-AT" sz="1400">
              <a:solidFill>
                <a:schemeClr val="tx1"/>
              </a:solidFill>
              <a:ea typeface="Calibri"/>
              <a:cs typeface="Calibri"/>
            </a:endParaRPr>
          </a:p>
        </p:txBody>
      </p:sp>
      <p:sp>
        <p:nvSpPr>
          <p:cNvPr id="8" name="Rechteck 7">
            <a:extLst>
              <a:ext uri="{FF2B5EF4-FFF2-40B4-BE49-F238E27FC236}">
                <a16:creationId xmlns:a16="http://schemas.microsoft.com/office/drawing/2014/main" id="{1FCC9985-6CFD-8DAF-5BF8-5B06E008D542}"/>
              </a:ext>
            </a:extLst>
          </p:cNvPr>
          <p:cNvSpPr/>
          <p:nvPr/>
        </p:nvSpPr>
        <p:spPr>
          <a:xfrm>
            <a:off x="7541208" y="372200"/>
            <a:ext cx="2869146" cy="212566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de-AT">
                <a:solidFill>
                  <a:schemeClr val="tx1"/>
                </a:solidFill>
              </a:rPr>
              <a:t>SP </a:t>
            </a:r>
            <a:r>
              <a:rPr lang="de-AT" err="1">
                <a:solidFill>
                  <a:schemeClr val="tx1"/>
                </a:solidFill>
              </a:rPr>
              <a:t>Inkl</a:t>
            </a:r>
            <a:r>
              <a:rPr lang="de-AT">
                <a:solidFill>
                  <a:schemeClr val="tx1"/>
                </a:solidFill>
              </a:rPr>
              <a:t> 3 EC</a:t>
            </a:r>
          </a:p>
          <a:p>
            <a:pPr algn="ctr">
              <a:defRPr/>
            </a:pPr>
            <a:r>
              <a:rPr lang="de-AT">
                <a:solidFill>
                  <a:schemeClr val="tx1"/>
                </a:solidFill>
              </a:rPr>
              <a:t>SP </a:t>
            </a:r>
            <a:r>
              <a:rPr lang="de-AT" err="1">
                <a:solidFill>
                  <a:schemeClr val="tx1"/>
                </a:solidFill>
              </a:rPr>
              <a:t>DaZ</a:t>
            </a:r>
            <a:r>
              <a:rPr lang="de-AT">
                <a:solidFill>
                  <a:schemeClr val="tx1"/>
                </a:solidFill>
              </a:rPr>
              <a:t> 3 EC</a:t>
            </a:r>
          </a:p>
          <a:p>
            <a:pPr algn="ctr">
              <a:defRPr/>
            </a:pPr>
            <a:r>
              <a:rPr lang="de-AT">
                <a:solidFill>
                  <a:schemeClr val="tx1"/>
                </a:solidFill>
              </a:rPr>
              <a:t>BWG 4 EC</a:t>
            </a:r>
          </a:p>
          <a:p>
            <a:pPr algn="ctr">
              <a:defRPr/>
            </a:pPr>
            <a:r>
              <a:rPr lang="de-AT">
                <a:solidFill>
                  <a:schemeClr val="tx1"/>
                </a:solidFill>
              </a:rPr>
              <a:t>BA 4 EC</a:t>
            </a:r>
          </a:p>
        </p:txBody>
      </p:sp>
      <p:sp>
        <p:nvSpPr>
          <p:cNvPr id="10" name="Rechteck 9">
            <a:extLst>
              <a:ext uri="{FF2B5EF4-FFF2-40B4-BE49-F238E27FC236}">
                <a16:creationId xmlns:a16="http://schemas.microsoft.com/office/drawing/2014/main" id="{6898F82E-33F7-D74D-496C-0B5E8B2E90AC}"/>
              </a:ext>
            </a:extLst>
          </p:cNvPr>
          <p:cNvSpPr/>
          <p:nvPr/>
        </p:nvSpPr>
        <p:spPr>
          <a:xfrm>
            <a:off x="7456602" y="235675"/>
            <a:ext cx="3007149" cy="5568950"/>
          </a:xfrm>
          <a:prstGeom prst="rect">
            <a:avLst/>
          </a:prstGeom>
          <a:noFill/>
          <a:ln w="28575">
            <a:prstDash val="dash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2" name="Geschweifte Klammer rechts 11">
            <a:extLst>
              <a:ext uri="{FF2B5EF4-FFF2-40B4-BE49-F238E27FC236}">
                <a16:creationId xmlns:a16="http://schemas.microsoft.com/office/drawing/2014/main" id="{4F63AF32-9C74-4083-DA34-83651133E5FD}"/>
              </a:ext>
            </a:extLst>
          </p:cNvPr>
          <p:cNvSpPr/>
          <p:nvPr/>
        </p:nvSpPr>
        <p:spPr>
          <a:xfrm>
            <a:off x="10222934" y="245102"/>
            <a:ext cx="709612" cy="555466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37914" name="Textfeld 12">
            <a:extLst>
              <a:ext uri="{FF2B5EF4-FFF2-40B4-BE49-F238E27FC236}">
                <a16:creationId xmlns:a16="http://schemas.microsoft.com/office/drawing/2014/main" id="{900B6CEF-8691-73C4-A953-29335122C970}"/>
              </a:ext>
            </a:extLst>
          </p:cNvPr>
          <p:cNvSpPr txBox="1">
            <a:spLocks noChangeArrowheads="1"/>
          </p:cNvSpPr>
          <p:nvPr/>
        </p:nvSpPr>
        <p:spPr bwMode="auto">
          <a:xfrm>
            <a:off x="10970457" y="2322809"/>
            <a:ext cx="1255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de-AT" altLang="de-DE" sz="1800" b="1">
                <a:latin typeface="Arial"/>
                <a:cs typeface="Arial"/>
              </a:rPr>
              <a:t>Praxis-semester</a:t>
            </a:r>
            <a:br>
              <a:rPr lang="de-AT" altLang="de-DE" sz="1800" b="1">
                <a:latin typeface="Arial"/>
                <a:cs typeface="Arial"/>
              </a:rPr>
            </a:br>
            <a:r>
              <a:rPr lang="de-AT" altLang="de-DE" sz="1800" b="1">
                <a:latin typeface="Arial"/>
                <a:cs typeface="Arial"/>
              </a:rPr>
              <a:t>30 EC</a:t>
            </a:r>
          </a:p>
        </p:txBody>
      </p:sp>
      <p:sp>
        <p:nvSpPr>
          <p:cNvPr id="3" name="Rechteck 5">
            <a:extLst>
              <a:ext uri="{FF2B5EF4-FFF2-40B4-BE49-F238E27FC236}">
                <a16:creationId xmlns:a16="http://schemas.microsoft.com/office/drawing/2014/main" id="{AA2245DB-9C6C-4D5F-BBC9-08073D337B73}"/>
              </a:ext>
            </a:extLst>
          </p:cNvPr>
          <p:cNvSpPr/>
          <p:nvPr/>
        </p:nvSpPr>
        <p:spPr>
          <a:xfrm>
            <a:off x="1767608" y="5450794"/>
            <a:ext cx="2880000" cy="3848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bg1"/>
                </a:solidFill>
              </a:rPr>
              <a:t>Orientierungspraktikum</a:t>
            </a:r>
            <a:r>
              <a:rPr lang="de-AT" b="1">
                <a:solidFill>
                  <a:schemeClr val="tx1"/>
                </a:solidFill>
              </a:rPr>
              <a:t> </a:t>
            </a:r>
            <a:endParaRPr lang="en-US" b="1">
              <a:solidFill>
                <a:schemeClr val="tx1"/>
              </a:solidFill>
              <a:ea typeface="Calibri"/>
              <a:cs typeface="Calibri"/>
            </a:endParaRPr>
          </a:p>
        </p:txBody>
      </p:sp>
      <p:sp>
        <p:nvSpPr>
          <p:cNvPr id="4" name="Rechteck 5">
            <a:extLst>
              <a:ext uri="{FF2B5EF4-FFF2-40B4-BE49-F238E27FC236}">
                <a16:creationId xmlns:a16="http://schemas.microsoft.com/office/drawing/2014/main" id="{1E8A3AC6-F84B-53B1-7F7B-26989BC315EB}"/>
              </a:ext>
            </a:extLst>
          </p:cNvPr>
          <p:cNvSpPr/>
          <p:nvPr/>
        </p:nvSpPr>
        <p:spPr>
          <a:xfrm>
            <a:off x="3207608" y="4910794"/>
            <a:ext cx="1440000" cy="540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Begleit-LV</a:t>
            </a:r>
            <a:r>
              <a:rPr lang="de-AT">
                <a:solidFill>
                  <a:schemeClr val="tx1"/>
                </a:solidFill>
              </a:rPr>
              <a:t> </a:t>
            </a:r>
            <a:br>
              <a:rPr lang="de-AT">
                <a:solidFill>
                  <a:schemeClr val="tx1"/>
                </a:solidFill>
              </a:rPr>
            </a:br>
            <a:r>
              <a:rPr lang="de-AT" sz="1400">
                <a:solidFill>
                  <a:schemeClr val="tx1"/>
                </a:solidFill>
              </a:rPr>
              <a:t>(2 EC)</a:t>
            </a:r>
            <a:endParaRPr lang="de-AT" sz="1400">
              <a:solidFill>
                <a:schemeClr val="tx1"/>
              </a:solidFill>
              <a:ea typeface="Calibri"/>
              <a:cs typeface="Calibri"/>
            </a:endParaRPr>
          </a:p>
        </p:txBody>
      </p:sp>
      <p:sp>
        <p:nvSpPr>
          <p:cNvPr id="11" name="Rechteck 6">
            <a:extLst>
              <a:ext uri="{FF2B5EF4-FFF2-40B4-BE49-F238E27FC236}">
                <a16:creationId xmlns:a16="http://schemas.microsoft.com/office/drawing/2014/main" id="{718D2240-B5BE-E040-1527-03E8FF461755}"/>
              </a:ext>
            </a:extLst>
          </p:cNvPr>
          <p:cNvSpPr/>
          <p:nvPr/>
        </p:nvSpPr>
        <p:spPr>
          <a:xfrm>
            <a:off x="7546045" y="5386030"/>
            <a:ext cx="2880000" cy="3852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bg1"/>
                </a:solidFill>
              </a:rPr>
              <a:t>Fachpraktika</a:t>
            </a:r>
            <a:endParaRPr lang="de-AT" sz="1200" b="1">
              <a:solidFill>
                <a:schemeClr val="bg1"/>
              </a:solidFill>
              <a:ea typeface="Calibri"/>
              <a:cs typeface="Calibri"/>
            </a:endParaRPr>
          </a:p>
        </p:txBody>
      </p:sp>
      <p:sp>
        <p:nvSpPr>
          <p:cNvPr id="13" name="Rechteck 6">
            <a:extLst>
              <a:ext uri="{FF2B5EF4-FFF2-40B4-BE49-F238E27FC236}">
                <a16:creationId xmlns:a16="http://schemas.microsoft.com/office/drawing/2014/main" id="{DC79BDC9-224F-35B0-AB19-3DAE40497CA7}"/>
              </a:ext>
            </a:extLst>
          </p:cNvPr>
          <p:cNvSpPr/>
          <p:nvPr/>
        </p:nvSpPr>
        <p:spPr>
          <a:xfrm>
            <a:off x="7546045" y="4418178"/>
            <a:ext cx="1440000" cy="972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PR Fach A </a:t>
            </a:r>
            <a:br>
              <a:rPr lang="de-AT" b="1">
                <a:solidFill>
                  <a:schemeClr val="tx1"/>
                </a:solidFill>
              </a:rPr>
            </a:br>
            <a:r>
              <a:rPr lang="de-AT" sz="1400">
                <a:solidFill>
                  <a:schemeClr val="tx1"/>
                </a:solidFill>
              </a:rPr>
              <a:t>(4 EC)</a:t>
            </a:r>
            <a:endParaRPr lang="en-US" sz="1400">
              <a:solidFill>
                <a:schemeClr val="tx1"/>
              </a:solidFill>
              <a:ea typeface="Calibri"/>
              <a:cs typeface="Calibri"/>
            </a:endParaRPr>
          </a:p>
        </p:txBody>
      </p:sp>
      <p:sp>
        <p:nvSpPr>
          <p:cNvPr id="14" name="Rechteck 6">
            <a:extLst>
              <a:ext uri="{FF2B5EF4-FFF2-40B4-BE49-F238E27FC236}">
                <a16:creationId xmlns:a16="http://schemas.microsoft.com/office/drawing/2014/main" id="{57C70D03-B19E-1AFF-ABDD-44D2A4136344}"/>
              </a:ext>
            </a:extLst>
          </p:cNvPr>
          <p:cNvSpPr/>
          <p:nvPr/>
        </p:nvSpPr>
        <p:spPr>
          <a:xfrm>
            <a:off x="7541207" y="3453665"/>
            <a:ext cx="1440000" cy="972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PR Fach B </a:t>
            </a:r>
            <a:br>
              <a:rPr lang="de-AT" b="1">
                <a:solidFill>
                  <a:schemeClr val="tx1"/>
                </a:solidFill>
              </a:rPr>
            </a:br>
            <a:r>
              <a:rPr lang="de-AT" sz="1400">
                <a:solidFill>
                  <a:schemeClr val="tx1"/>
                </a:solidFill>
              </a:rPr>
              <a:t>(4 EC)</a:t>
            </a:r>
            <a:endParaRPr lang="en-US" sz="1400">
              <a:solidFill>
                <a:schemeClr val="tx1"/>
              </a:solidFill>
              <a:ea typeface="Calibri"/>
              <a:cs typeface="Calibri"/>
            </a:endParaRPr>
          </a:p>
        </p:txBody>
      </p:sp>
      <p:sp>
        <p:nvSpPr>
          <p:cNvPr id="16" name="Rechteck 5">
            <a:extLst>
              <a:ext uri="{FF2B5EF4-FFF2-40B4-BE49-F238E27FC236}">
                <a16:creationId xmlns:a16="http://schemas.microsoft.com/office/drawing/2014/main" id="{69AB6829-C6CA-08DE-353F-5528DDE2B8AE}"/>
              </a:ext>
            </a:extLst>
          </p:cNvPr>
          <p:cNvSpPr/>
          <p:nvPr/>
        </p:nvSpPr>
        <p:spPr>
          <a:xfrm>
            <a:off x="8981207" y="4420253"/>
            <a:ext cx="1440000" cy="972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FD-LV A</a:t>
            </a:r>
            <a:br>
              <a:rPr lang="de-AT" b="1">
                <a:solidFill>
                  <a:schemeClr val="tx1"/>
                </a:solidFill>
              </a:rPr>
            </a:br>
            <a:r>
              <a:rPr lang="de-AT" sz="1400">
                <a:solidFill>
                  <a:schemeClr val="tx1"/>
                </a:solidFill>
              </a:rPr>
              <a:t>(4 EC)</a:t>
            </a:r>
            <a:endParaRPr lang="de-AT" sz="1400">
              <a:solidFill>
                <a:schemeClr val="tx1"/>
              </a:solidFill>
              <a:ea typeface="Calibri"/>
              <a:cs typeface="Calibri"/>
            </a:endParaRPr>
          </a:p>
        </p:txBody>
      </p:sp>
      <p:sp>
        <p:nvSpPr>
          <p:cNvPr id="17" name="Rechteck 5">
            <a:extLst>
              <a:ext uri="{FF2B5EF4-FFF2-40B4-BE49-F238E27FC236}">
                <a16:creationId xmlns:a16="http://schemas.microsoft.com/office/drawing/2014/main" id="{183A2AC1-5EA7-B19B-B523-1AEE87DD493E}"/>
              </a:ext>
            </a:extLst>
          </p:cNvPr>
          <p:cNvSpPr/>
          <p:nvPr/>
        </p:nvSpPr>
        <p:spPr>
          <a:xfrm>
            <a:off x="8970354" y="3448253"/>
            <a:ext cx="1440000" cy="972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FD-LV B</a:t>
            </a:r>
            <a:br>
              <a:rPr lang="de-AT" b="1">
                <a:ea typeface="Calibri"/>
                <a:cs typeface="Calibri"/>
              </a:rPr>
            </a:br>
            <a:r>
              <a:rPr lang="de-AT" sz="1400">
                <a:solidFill>
                  <a:schemeClr val="tx1"/>
                </a:solidFill>
              </a:rPr>
              <a:t>(4 EC)</a:t>
            </a:r>
            <a:endParaRPr lang="de-AT" sz="1400">
              <a:solidFill>
                <a:schemeClr val="tx1"/>
              </a:solidFill>
              <a:ea typeface="Calibri"/>
              <a:cs typeface="Calibri"/>
            </a:endParaRPr>
          </a:p>
        </p:txBody>
      </p:sp>
      <p:sp>
        <p:nvSpPr>
          <p:cNvPr id="9" name="Legende m. Pfeil nach links u. rechts 8">
            <a:extLst>
              <a:ext uri="{FF2B5EF4-FFF2-40B4-BE49-F238E27FC236}">
                <a16:creationId xmlns:a16="http://schemas.microsoft.com/office/drawing/2014/main" id="{247E62A3-8E95-E0C8-D547-F66A65C2FD2C}"/>
              </a:ext>
            </a:extLst>
          </p:cNvPr>
          <p:cNvSpPr/>
          <p:nvPr/>
        </p:nvSpPr>
        <p:spPr>
          <a:xfrm rot="5400000">
            <a:off x="8337180" y="2662895"/>
            <a:ext cx="1292892" cy="373011"/>
          </a:xfrm>
          <a:prstGeom prst="leftRightArrow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8" name="Rechteck 17"/>
          <p:cNvSpPr/>
          <p:nvPr/>
        </p:nvSpPr>
        <p:spPr>
          <a:xfrm>
            <a:off x="7418358" y="174155"/>
            <a:ext cx="4657377" cy="56615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ußzeilenplatzhalter 6"/>
          <p:cNvSpPr>
            <a:spLocks noGrp="1"/>
          </p:cNvSpPr>
          <p:nvPr>
            <p:ph type="ftr" sz="quarter" idx="11"/>
          </p:nvPr>
        </p:nvSpPr>
        <p:spPr/>
        <p:txBody>
          <a:bodyPr/>
          <a:lstStyle/>
          <a:p>
            <a:r>
              <a:rPr lang="de-DE"/>
              <a:t>Informationen mit Stand vom 10.12.2025 auf Basis des Curriculum-Entwurfs - vorbehaltlich allfälliger Änderungen!</a:t>
            </a:r>
            <a:endParaRPr lang="de-AT"/>
          </a:p>
        </p:txBody>
      </p:sp>
      <p:sp>
        <p:nvSpPr>
          <p:cNvPr id="15" name="Rechteck 14"/>
          <p:cNvSpPr/>
          <p:nvPr/>
        </p:nvSpPr>
        <p:spPr>
          <a:xfrm rot="16200000">
            <a:off x="-821287" y="4123129"/>
            <a:ext cx="4216103" cy="6154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Voraussetzung: </a:t>
            </a:r>
            <a:br>
              <a:rPr lang="de-DE"/>
            </a:br>
            <a:r>
              <a:rPr lang="de-DE"/>
              <a:t>LV „</a:t>
            </a:r>
            <a:r>
              <a:rPr lang="en-US">
                <a:ea typeface="Calibri"/>
                <a:cs typeface="Calibri"/>
              </a:rPr>
              <a:t> </a:t>
            </a:r>
            <a:r>
              <a:rPr lang="en-US" err="1">
                <a:ea typeface="Calibri"/>
                <a:cs typeface="Calibri"/>
              </a:rPr>
              <a:t>Orientierung</a:t>
            </a:r>
            <a:r>
              <a:rPr lang="en-US">
                <a:ea typeface="Calibri"/>
                <a:cs typeface="Calibri"/>
              </a:rPr>
              <a:t> </a:t>
            </a:r>
            <a:r>
              <a:rPr lang="en-US" err="1">
                <a:ea typeface="Calibri"/>
                <a:cs typeface="Calibri"/>
              </a:rPr>
              <a:t>im</a:t>
            </a:r>
            <a:r>
              <a:rPr lang="en-US">
                <a:ea typeface="Calibri"/>
                <a:cs typeface="Calibri"/>
              </a:rPr>
              <a:t> </a:t>
            </a:r>
            <a:r>
              <a:rPr lang="en-US" err="1">
                <a:ea typeface="Calibri"/>
                <a:cs typeface="Calibri"/>
              </a:rPr>
              <a:t>Berufsfeld</a:t>
            </a:r>
            <a:r>
              <a:rPr lang="en-US">
                <a:ea typeface="Calibri"/>
                <a:cs typeface="Calibri"/>
              </a:rPr>
              <a:t>” BWB.001</a:t>
            </a:r>
            <a:endParaRPr lang="de-DE"/>
          </a:p>
        </p:txBody>
      </p:sp>
    </p:spTree>
    <p:extLst>
      <p:ext uri="{BB962C8B-B14F-4D97-AF65-F5344CB8AC3E}">
        <p14:creationId xmlns:p14="http://schemas.microsoft.com/office/powerpoint/2010/main" val="395234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9C204-0FA2-057D-54AF-CD8CAE9C03A0}"/>
              </a:ext>
            </a:extLst>
          </p:cNvPr>
          <p:cNvSpPr>
            <a:spLocks noGrp="1"/>
          </p:cNvSpPr>
          <p:nvPr>
            <p:ph type="title"/>
          </p:nvPr>
        </p:nvSpPr>
        <p:spPr/>
        <p:txBody>
          <a:bodyPr anchor="ctr">
            <a:noAutofit/>
          </a:bodyPr>
          <a:lstStyle/>
          <a:p>
            <a:r>
              <a:rPr lang="de-DE" sz="3600">
                <a:solidFill>
                  <a:srgbClr val="002060"/>
                </a:solidFill>
              </a:rPr>
              <a:t>Orientierungspraktikum (OP)</a:t>
            </a:r>
          </a:p>
        </p:txBody>
      </p:sp>
      <p:graphicFrame>
        <p:nvGraphicFramePr>
          <p:cNvPr id="8" name="Inhaltsplatzhalter 2">
            <a:extLst>
              <a:ext uri="{FF2B5EF4-FFF2-40B4-BE49-F238E27FC236}">
                <a16:creationId xmlns:a16="http://schemas.microsoft.com/office/drawing/2014/main" id="{990D41E2-407C-E95D-1B63-D5773830A667}"/>
              </a:ext>
            </a:extLst>
          </p:cNvPr>
          <p:cNvGraphicFramePr>
            <a:graphicFrameLocks noGrp="1"/>
          </p:cNvGraphicFramePr>
          <p:nvPr>
            <p:ph idx="1"/>
            <p:extLst>
              <p:ext uri="{D42A27DB-BD31-4B8C-83A1-F6EECF244321}">
                <p14:modId xmlns:p14="http://schemas.microsoft.com/office/powerpoint/2010/main" val="677270270"/>
              </p:ext>
            </p:extLst>
          </p:nvPr>
        </p:nvGraphicFramePr>
        <p:xfrm>
          <a:off x="838200" y="19018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239219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A0459-821C-B545-64AD-5355E6C2A8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1B1451-700B-7266-ABEA-67BB54AF8F65}"/>
              </a:ext>
            </a:extLst>
          </p:cNvPr>
          <p:cNvSpPr>
            <a:spLocks noGrp="1"/>
          </p:cNvSpPr>
          <p:nvPr>
            <p:ph type="ctrTitle"/>
          </p:nvPr>
        </p:nvSpPr>
        <p:spPr>
          <a:xfrm>
            <a:off x="1286765" y="1106949"/>
            <a:ext cx="4141427" cy="1096005"/>
          </a:xfrm>
        </p:spPr>
        <p:txBody>
          <a:bodyPr anchor="t">
            <a:normAutofit fontScale="90000"/>
          </a:bodyPr>
          <a:lstStyle/>
          <a:p>
            <a:pPr algn="l">
              <a:defRPr/>
            </a:pPr>
            <a:r>
              <a:rPr lang="de-AT" sz="4400" b="1">
                <a:solidFill>
                  <a:srgbClr val="002060"/>
                </a:solidFill>
                <a:latin typeface="+mn-lt"/>
              </a:rPr>
              <a:t>PPS im Bachelor</a:t>
            </a:r>
            <a:br>
              <a:rPr lang="de-AT" sz="4400">
                <a:solidFill>
                  <a:srgbClr val="002060"/>
                </a:solidFill>
                <a:latin typeface="+mn-lt"/>
              </a:rPr>
            </a:br>
            <a:r>
              <a:rPr lang="de-AT" sz="3100">
                <a:solidFill>
                  <a:srgbClr val="002060"/>
                </a:solidFill>
                <a:latin typeface="+mn-lt"/>
              </a:rPr>
              <a:t>Praxissemester</a:t>
            </a:r>
            <a:r>
              <a:rPr lang="de-AT" sz="3200">
                <a:solidFill>
                  <a:srgbClr val="002060"/>
                </a:solidFill>
                <a:latin typeface="+mn-lt"/>
              </a:rPr>
              <a:t> </a:t>
            </a:r>
          </a:p>
        </p:txBody>
      </p:sp>
      <p:graphicFrame>
        <p:nvGraphicFramePr>
          <p:cNvPr id="5" name="Inhaltsplatzhalter 4">
            <a:extLst>
              <a:ext uri="{FF2B5EF4-FFF2-40B4-BE49-F238E27FC236}">
                <a16:creationId xmlns:a16="http://schemas.microsoft.com/office/drawing/2014/main" id="{55AE154E-5CD5-E523-650A-F3F1F2D200F8}"/>
              </a:ext>
            </a:extLst>
          </p:cNvPr>
          <p:cNvGraphicFramePr>
            <a:graphicFrameLocks noGrp="1"/>
          </p:cNvGraphicFramePr>
          <p:nvPr>
            <p:ph idx="4294967295"/>
            <p:extLst>
              <p:ext uri="{D42A27DB-BD31-4B8C-83A1-F6EECF244321}">
                <p14:modId xmlns:p14="http://schemas.microsoft.com/office/powerpoint/2010/main" val="2996950344"/>
              </p:ext>
            </p:extLst>
          </p:nvPr>
        </p:nvGraphicFramePr>
        <p:xfrm>
          <a:off x="329184" y="5835672"/>
          <a:ext cx="11520000" cy="371475"/>
        </p:xfrm>
        <a:graphic>
          <a:graphicData uri="http://schemas.openxmlformats.org/drawingml/2006/table">
            <a:tbl>
              <a:tblPr firstRow="1" bandRow="1">
                <a:tableStyleId>{93296810-A885-4BE3-A3E7-6D5BEEA58F35}</a:tableStyleId>
              </a:tblPr>
              <a:tblGrid>
                <a:gridCol w="144000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gridCol w="2880000">
                  <a:extLst>
                    <a:ext uri="{9D8B030D-6E8A-4147-A177-3AD203B41FA5}">
                      <a16:colId xmlns:a16="http://schemas.microsoft.com/office/drawing/2014/main" val="20004"/>
                    </a:ext>
                  </a:extLst>
                </a:gridCol>
                <a:gridCol w="1440000">
                  <a:extLst>
                    <a:ext uri="{9D8B030D-6E8A-4147-A177-3AD203B41FA5}">
                      <a16:colId xmlns:a16="http://schemas.microsoft.com/office/drawing/2014/main" val="20005"/>
                    </a:ext>
                  </a:extLst>
                </a:gridCol>
              </a:tblGrid>
              <a:tr h="371475">
                <a:tc>
                  <a:txBody>
                    <a:bodyPr/>
                    <a:lstStyle/>
                    <a:p>
                      <a:pPr algn="ctr"/>
                      <a:r>
                        <a:rPr lang="de-AT" sz="1800"/>
                        <a:t>1</a:t>
                      </a:r>
                    </a:p>
                  </a:txBody>
                  <a:tcPr marT="45798" marB="45798">
                    <a:solidFill>
                      <a:schemeClr val="accent1">
                        <a:lumMod val="40000"/>
                        <a:lumOff val="60000"/>
                      </a:schemeClr>
                    </a:solidFill>
                  </a:tcPr>
                </a:tc>
                <a:tc>
                  <a:txBody>
                    <a:bodyPr/>
                    <a:lstStyle/>
                    <a:p>
                      <a:pPr algn="ctr"/>
                      <a:r>
                        <a:rPr lang="de-AT" sz="1800"/>
                        <a:t>2</a:t>
                      </a:r>
                    </a:p>
                  </a:txBody>
                  <a:tcPr marT="45798" marB="45798">
                    <a:solidFill>
                      <a:schemeClr val="accent1">
                        <a:lumMod val="40000"/>
                        <a:lumOff val="60000"/>
                      </a:schemeClr>
                    </a:solidFill>
                  </a:tcPr>
                </a:tc>
                <a:tc>
                  <a:txBody>
                    <a:bodyPr/>
                    <a:lstStyle/>
                    <a:p>
                      <a:pPr algn="ctr"/>
                      <a:r>
                        <a:rPr lang="de-AT" sz="1800"/>
                        <a:t>3</a:t>
                      </a:r>
                    </a:p>
                  </a:txBody>
                  <a:tcPr marT="45798" marB="45798">
                    <a:solidFill>
                      <a:schemeClr val="accent1">
                        <a:lumMod val="40000"/>
                        <a:lumOff val="60000"/>
                      </a:schemeClr>
                    </a:solidFill>
                  </a:tcPr>
                </a:tc>
                <a:tc>
                  <a:txBody>
                    <a:bodyPr/>
                    <a:lstStyle/>
                    <a:p>
                      <a:pPr algn="ctr"/>
                      <a:r>
                        <a:rPr lang="de-AT" sz="1800"/>
                        <a:t>4</a:t>
                      </a:r>
                    </a:p>
                  </a:txBody>
                  <a:tcPr marT="45798" marB="45798">
                    <a:solidFill>
                      <a:schemeClr val="accent1">
                        <a:lumMod val="40000"/>
                        <a:lumOff val="60000"/>
                      </a:schemeClr>
                    </a:solidFill>
                  </a:tcPr>
                </a:tc>
                <a:tc>
                  <a:txBody>
                    <a:bodyPr/>
                    <a:lstStyle/>
                    <a:p>
                      <a:pPr algn="ctr"/>
                      <a:r>
                        <a:rPr lang="de-AT" sz="1800"/>
                        <a:t>5</a:t>
                      </a:r>
                    </a:p>
                  </a:txBody>
                  <a:tcPr marT="45798" marB="45798">
                    <a:solidFill>
                      <a:schemeClr val="accent1">
                        <a:lumMod val="40000"/>
                        <a:lumOff val="60000"/>
                      </a:schemeClr>
                    </a:solidFill>
                  </a:tcPr>
                </a:tc>
                <a:tc>
                  <a:txBody>
                    <a:bodyPr/>
                    <a:lstStyle/>
                    <a:p>
                      <a:pPr algn="ctr"/>
                      <a:r>
                        <a:rPr lang="de-AT" sz="1800"/>
                        <a:t>6</a:t>
                      </a:r>
                    </a:p>
                  </a:txBody>
                  <a:tcPr marT="45798" marB="45798">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6" name="Rechteck 5">
            <a:extLst>
              <a:ext uri="{FF2B5EF4-FFF2-40B4-BE49-F238E27FC236}">
                <a16:creationId xmlns:a16="http://schemas.microsoft.com/office/drawing/2014/main" id="{F622928A-A6DD-7A73-8C7E-78917779667C}"/>
              </a:ext>
            </a:extLst>
          </p:cNvPr>
          <p:cNvSpPr/>
          <p:nvPr/>
        </p:nvSpPr>
        <p:spPr>
          <a:xfrm>
            <a:off x="1769184" y="4910794"/>
            <a:ext cx="1440000" cy="540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PR</a:t>
            </a:r>
            <a:r>
              <a:rPr lang="de-AT">
                <a:solidFill>
                  <a:schemeClr val="tx1"/>
                </a:solidFill>
              </a:rPr>
              <a:t> </a:t>
            </a:r>
            <a:br>
              <a:rPr lang="de-AT"/>
            </a:br>
            <a:r>
              <a:rPr lang="de-AT" sz="1400">
                <a:solidFill>
                  <a:schemeClr val="tx1"/>
                </a:solidFill>
              </a:rPr>
              <a:t>(2 EC)</a:t>
            </a:r>
            <a:endParaRPr lang="de-AT" sz="1400">
              <a:solidFill>
                <a:schemeClr val="tx1"/>
              </a:solidFill>
              <a:ea typeface="Calibri"/>
              <a:cs typeface="Calibri"/>
            </a:endParaRPr>
          </a:p>
        </p:txBody>
      </p:sp>
      <p:sp>
        <p:nvSpPr>
          <p:cNvPr id="8" name="Rechteck 7">
            <a:extLst>
              <a:ext uri="{FF2B5EF4-FFF2-40B4-BE49-F238E27FC236}">
                <a16:creationId xmlns:a16="http://schemas.microsoft.com/office/drawing/2014/main" id="{1FCC9985-6CFD-8DAF-5BF8-5B06E008D542}"/>
              </a:ext>
            </a:extLst>
          </p:cNvPr>
          <p:cNvSpPr/>
          <p:nvPr/>
        </p:nvSpPr>
        <p:spPr>
          <a:xfrm>
            <a:off x="7541208" y="372200"/>
            <a:ext cx="2869146" cy="212566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a:solidFill>
                  <a:schemeClr val="tx1"/>
                </a:solidFill>
              </a:rPr>
              <a:t>SP Inkl. Päd. 3 EC</a:t>
            </a:r>
          </a:p>
          <a:p>
            <a:pPr algn="ctr">
              <a:defRPr/>
            </a:pPr>
            <a:r>
              <a:rPr lang="de-AT">
                <a:solidFill>
                  <a:schemeClr val="tx1"/>
                </a:solidFill>
              </a:rPr>
              <a:t>SP DaZ 3 EC</a:t>
            </a:r>
            <a:endParaRPr lang="de-AT">
              <a:solidFill>
                <a:schemeClr val="tx1"/>
              </a:solidFill>
              <a:ea typeface="Calibri"/>
              <a:cs typeface="Calibri"/>
            </a:endParaRPr>
          </a:p>
          <a:p>
            <a:pPr algn="ctr">
              <a:defRPr/>
            </a:pPr>
            <a:r>
              <a:rPr lang="de-AT">
                <a:solidFill>
                  <a:schemeClr val="tx1"/>
                </a:solidFill>
              </a:rPr>
              <a:t>BWG 4 EC</a:t>
            </a:r>
            <a:endParaRPr lang="de-AT">
              <a:solidFill>
                <a:schemeClr val="tx1"/>
              </a:solidFill>
              <a:ea typeface="Calibri"/>
              <a:cs typeface="Calibri"/>
            </a:endParaRPr>
          </a:p>
          <a:p>
            <a:pPr algn="ctr">
              <a:defRPr/>
            </a:pPr>
            <a:r>
              <a:rPr lang="de-AT">
                <a:solidFill>
                  <a:schemeClr val="tx1"/>
                </a:solidFill>
              </a:rPr>
              <a:t>BA 4 EC</a:t>
            </a:r>
            <a:endParaRPr lang="de-AT">
              <a:solidFill>
                <a:schemeClr val="tx1"/>
              </a:solidFill>
              <a:ea typeface="Calibri"/>
              <a:cs typeface="Calibri"/>
            </a:endParaRPr>
          </a:p>
        </p:txBody>
      </p:sp>
      <p:sp>
        <p:nvSpPr>
          <p:cNvPr id="10" name="Rechteck 9">
            <a:extLst>
              <a:ext uri="{FF2B5EF4-FFF2-40B4-BE49-F238E27FC236}">
                <a16:creationId xmlns:a16="http://schemas.microsoft.com/office/drawing/2014/main" id="{6898F82E-33F7-D74D-496C-0B5E8B2E90AC}"/>
              </a:ext>
            </a:extLst>
          </p:cNvPr>
          <p:cNvSpPr/>
          <p:nvPr/>
        </p:nvSpPr>
        <p:spPr>
          <a:xfrm>
            <a:off x="7456602" y="235675"/>
            <a:ext cx="3007149" cy="5568950"/>
          </a:xfrm>
          <a:prstGeom prst="rect">
            <a:avLst/>
          </a:prstGeom>
          <a:noFill/>
          <a:ln w="28575">
            <a:prstDash val="dash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2" name="Geschweifte Klammer rechts 11">
            <a:extLst>
              <a:ext uri="{FF2B5EF4-FFF2-40B4-BE49-F238E27FC236}">
                <a16:creationId xmlns:a16="http://schemas.microsoft.com/office/drawing/2014/main" id="{4F63AF32-9C74-4083-DA34-83651133E5FD}"/>
              </a:ext>
            </a:extLst>
          </p:cNvPr>
          <p:cNvSpPr/>
          <p:nvPr/>
        </p:nvSpPr>
        <p:spPr>
          <a:xfrm>
            <a:off x="10222934" y="245102"/>
            <a:ext cx="709612" cy="555466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37914" name="Textfeld 12">
            <a:extLst>
              <a:ext uri="{FF2B5EF4-FFF2-40B4-BE49-F238E27FC236}">
                <a16:creationId xmlns:a16="http://schemas.microsoft.com/office/drawing/2014/main" id="{900B6CEF-8691-73C4-A953-29335122C970}"/>
              </a:ext>
            </a:extLst>
          </p:cNvPr>
          <p:cNvSpPr txBox="1">
            <a:spLocks noChangeArrowheads="1"/>
          </p:cNvSpPr>
          <p:nvPr/>
        </p:nvSpPr>
        <p:spPr bwMode="auto">
          <a:xfrm>
            <a:off x="10871066" y="2554722"/>
            <a:ext cx="1255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de-AT" altLang="de-DE" sz="1800" b="1">
                <a:latin typeface="Arial"/>
                <a:cs typeface="Arial"/>
              </a:rPr>
              <a:t>Praxis-semester</a:t>
            </a:r>
            <a:br>
              <a:rPr lang="de-AT" altLang="de-DE" sz="1800" b="1">
                <a:latin typeface="Arial"/>
                <a:cs typeface="Arial"/>
              </a:rPr>
            </a:br>
            <a:r>
              <a:rPr lang="de-AT" altLang="de-DE" sz="1800" b="1">
                <a:latin typeface="Arial"/>
                <a:cs typeface="Arial"/>
              </a:rPr>
              <a:t>30 EC</a:t>
            </a:r>
          </a:p>
        </p:txBody>
      </p:sp>
      <p:sp>
        <p:nvSpPr>
          <p:cNvPr id="3" name="Rechteck 5">
            <a:extLst>
              <a:ext uri="{FF2B5EF4-FFF2-40B4-BE49-F238E27FC236}">
                <a16:creationId xmlns:a16="http://schemas.microsoft.com/office/drawing/2014/main" id="{AA2245DB-9C6C-4D5F-BBC9-08073D337B73}"/>
              </a:ext>
            </a:extLst>
          </p:cNvPr>
          <p:cNvSpPr/>
          <p:nvPr/>
        </p:nvSpPr>
        <p:spPr>
          <a:xfrm>
            <a:off x="1767608" y="5450794"/>
            <a:ext cx="2880000" cy="3848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Orientierungspraktikum </a:t>
            </a:r>
            <a:endParaRPr lang="en-US" b="1">
              <a:solidFill>
                <a:schemeClr val="tx1"/>
              </a:solidFill>
              <a:ea typeface="Calibri"/>
              <a:cs typeface="Calibri"/>
            </a:endParaRPr>
          </a:p>
        </p:txBody>
      </p:sp>
      <p:sp>
        <p:nvSpPr>
          <p:cNvPr id="4" name="Rechteck 5">
            <a:extLst>
              <a:ext uri="{FF2B5EF4-FFF2-40B4-BE49-F238E27FC236}">
                <a16:creationId xmlns:a16="http://schemas.microsoft.com/office/drawing/2014/main" id="{1E8A3AC6-F84B-53B1-7F7B-26989BC315EB}"/>
              </a:ext>
            </a:extLst>
          </p:cNvPr>
          <p:cNvSpPr/>
          <p:nvPr/>
        </p:nvSpPr>
        <p:spPr>
          <a:xfrm>
            <a:off x="3207608" y="4910794"/>
            <a:ext cx="1440000" cy="540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Begleit-LV</a:t>
            </a:r>
            <a:r>
              <a:rPr lang="de-AT">
                <a:solidFill>
                  <a:schemeClr val="tx1"/>
                </a:solidFill>
              </a:rPr>
              <a:t> </a:t>
            </a:r>
            <a:br>
              <a:rPr lang="de-AT">
                <a:solidFill>
                  <a:schemeClr val="tx1"/>
                </a:solidFill>
              </a:rPr>
            </a:br>
            <a:r>
              <a:rPr lang="de-AT" sz="1400">
                <a:solidFill>
                  <a:schemeClr val="tx1"/>
                </a:solidFill>
              </a:rPr>
              <a:t>(2 EC)</a:t>
            </a:r>
            <a:endParaRPr lang="de-AT" sz="1400">
              <a:solidFill>
                <a:schemeClr val="tx1"/>
              </a:solidFill>
              <a:ea typeface="Calibri"/>
              <a:cs typeface="Calibri"/>
            </a:endParaRPr>
          </a:p>
        </p:txBody>
      </p:sp>
      <p:sp>
        <p:nvSpPr>
          <p:cNvPr id="11" name="Rechteck 6">
            <a:extLst>
              <a:ext uri="{FF2B5EF4-FFF2-40B4-BE49-F238E27FC236}">
                <a16:creationId xmlns:a16="http://schemas.microsoft.com/office/drawing/2014/main" id="{718D2240-B5BE-E040-1527-03E8FF461755}"/>
              </a:ext>
            </a:extLst>
          </p:cNvPr>
          <p:cNvSpPr/>
          <p:nvPr/>
        </p:nvSpPr>
        <p:spPr>
          <a:xfrm>
            <a:off x="7546045" y="5386030"/>
            <a:ext cx="2880000" cy="3852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bg1"/>
                </a:solidFill>
              </a:rPr>
              <a:t>Fachpraktika</a:t>
            </a:r>
            <a:endParaRPr lang="de-AT" sz="1200" b="1">
              <a:solidFill>
                <a:schemeClr val="bg1"/>
              </a:solidFill>
              <a:ea typeface="Calibri"/>
              <a:cs typeface="Calibri"/>
            </a:endParaRPr>
          </a:p>
        </p:txBody>
      </p:sp>
      <p:sp>
        <p:nvSpPr>
          <p:cNvPr id="13" name="Rechteck 6">
            <a:extLst>
              <a:ext uri="{FF2B5EF4-FFF2-40B4-BE49-F238E27FC236}">
                <a16:creationId xmlns:a16="http://schemas.microsoft.com/office/drawing/2014/main" id="{DC79BDC9-224F-35B0-AB19-3DAE40497CA7}"/>
              </a:ext>
            </a:extLst>
          </p:cNvPr>
          <p:cNvSpPr/>
          <p:nvPr/>
        </p:nvSpPr>
        <p:spPr>
          <a:xfrm>
            <a:off x="7546045" y="4418178"/>
            <a:ext cx="1440000" cy="972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PR Fach A </a:t>
            </a:r>
            <a:br>
              <a:rPr lang="de-AT" b="1">
                <a:solidFill>
                  <a:schemeClr val="tx1"/>
                </a:solidFill>
              </a:rPr>
            </a:br>
            <a:r>
              <a:rPr lang="de-AT" sz="1400">
                <a:solidFill>
                  <a:schemeClr val="tx1"/>
                </a:solidFill>
              </a:rPr>
              <a:t>(4 EC)</a:t>
            </a:r>
            <a:endParaRPr lang="en-US" sz="1400">
              <a:solidFill>
                <a:schemeClr val="tx1"/>
              </a:solidFill>
              <a:ea typeface="Calibri"/>
              <a:cs typeface="Calibri"/>
            </a:endParaRPr>
          </a:p>
        </p:txBody>
      </p:sp>
      <p:sp>
        <p:nvSpPr>
          <p:cNvPr id="14" name="Rechteck 6">
            <a:extLst>
              <a:ext uri="{FF2B5EF4-FFF2-40B4-BE49-F238E27FC236}">
                <a16:creationId xmlns:a16="http://schemas.microsoft.com/office/drawing/2014/main" id="{57C70D03-B19E-1AFF-ABDD-44D2A4136344}"/>
              </a:ext>
            </a:extLst>
          </p:cNvPr>
          <p:cNvSpPr/>
          <p:nvPr/>
        </p:nvSpPr>
        <p:spPr>
          <a:xfrm>
            <a:off x="7541207" y="3453665"/>
            <a:ext cx="1440000" cy="972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PR Fach B </a:t>
            </a:r>
            <a:br>
              <a:rPr lang="de-AT" b="1">
                <a:solidFill>
                  <a:schemeClr val="tx1"/>
                </a:solidFill>
              </a:rPr>
            </a:br>
            <a:r>
              <a:rPr lang="de-AT" sz="1400">
                <a:solidFill>
                  <a:schemeClr val="tx1"/>
                </a:solidFill>
              </a:rPr>
              <a:t>(4 EC)</a:t>
            </a:r>
            <a:endParaRPr lang="en-US" sz="1400">
              <a:solidFill>
                <a:schemeClr val="tx1"/>
              </a:solidFill>
              <a:ea typeface="Calibri"/>
              <a:cs typeface="Calibri"/>
            </a:endParaRPr>
          </a:p>
        </p:txBody>
      </p:sp>
      <p:sp>
        <p:nvSpPr>
          <p:cNvPr id="16" name="Rechteck 5">
            <a:extLst>
              <a:ext uri="{FF2B5EF4-FFF2-40B4-BE49-F238E27FC236}">
                <a16:creationId xmlns:a16="http://schemas.microsoft.com/office/drawing/2014/main" id="{69AB6829-C6CA-08DE-353F-5528DDE2B8AE}"/>
              </a:ext>
            </a:extLst>
          </p:cNvPr>
          <p:cNvSpPr/>
          <p:nvPr/>
        </p:nvSpPr>
        <p:spPr>
          <a:xfrm>
            <a:off x="8981207" y="4420253"/>
            <a:ext cx="1440000" cy="972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FD-LV A</a:t>
            </a:r>
            <a:br>
              <a:rPr lang="de-AT" b="1">
                <a:solidFill>
                  <a:schemeClr val="tx1"/>
                </a:solidFill>
              </a:rPr>
            </a:br>
            <a:r>
              <a:rPr lang="de-AT" sz="1400">
                <a:solidFill>
                  <a:schemeClr val="tx1"/>
                </a:solidFill>
              </a:rPr>
              <a:t>(4 EC)</a:t>
            </a:r>
            <a:endParaRPr lang="de-AT" sz="1400">
              <a:solidFill>
                <a:schemeClr val="tx1"/>
              </a:solidFill>
              <a:ea typeface="Calibri"/>
              <a:cs typeface="Calibri"/>
            </a:endParaRPr>
          </a:p>
        </p:txBody>
      </p:sp>
      <p:sp>
        <p:nvSpPr>
          <p:cNvPr id="17" name="Rechteck 5">
            <a:extLst>
              <a:ext uri="{FF2B5EF4-FFF2-40B4-BE49-F238E27FC236}">
                <a16:creationId xmlns:a16="http://schemas.microsoft.com/office/drawing/2014/main" id="{183A2AC1-5EA7-B19B-B523-1AEE87DD493E}"/>
              </a:ext>
            </a:extLst>
          </p:cNvPr>
          <p:cNvSpPr/>
          <p:nvPr/>
        </p:nvSpPr>
        <p:spPr>
          <a:xfrm>
            <a:off x="8970354" y="3448253"/>
            <a:ext cx="1440000" cy="972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de-AT" b="1">
                <a:solidFill>
                  <a:schemeClr val="tx1"/>
                </a:solidFill>
              </a:rPr>
              <a:t>FD-LV B</a:t>
            </a:r>
            <a:br>
              <a:rPr lang="de-AT" b="1">
                <a:ea typeface="Calibri"/>
                <a:cs typeface="Calibri"/>
              </a:rPr>
            </a:br>
            <a:r>
              <a:rPr lang="de-AT" sz="1400">
                <a:solidFill>
                  <a:schemeClr val="tx1"/>
                </a:solidFill>
              </a:rPr>
              <a:t>(4 EC)</a:t>
            </a:r>
            <a:endParaRPr lang="de-AT" sz="1400">
              <a:solidFill>
                <a:schemeClr val="tx1"/>
              </a:solidFill>
              <a:ea typeface="Calibri"/>
              <a:cs typeface="Calibri"/>
            </a:endParaRPr>
          </a:p>
        </p:txBody>
      </p:sp>
      <p:sp>
        <p:nvSpPr>
          <p:cNvPr id="9" name="Legende m. Pfeil nach links u. rechts 8">
            <a:extLst>
              <a:ext uri="{FF2B5EF4-FFF2-40B4-BE49-F238E27FC236}">
                <a16:creationId xmlns:a16="http://schemas.microsoft.com/office/drawing/2014/main" id="{247E62A3-8E95-E0C8-D547-F66A65C2FD2C}"/>
              </a:ext>
            </a:extLst>
          </p:cNvPr>
          <p:cNvSpPr/>
          <p:nvPr/>
        </p:nvSpPr>
        <p:spPr>
          <a:xfrm rot="5400000">
            <a:off x="8337180" y="2662895"/>
            <a:ext cx="1292892" cy="373011"/>
          </a:xfrm>
          <a:prstGeom prst="leftRightArrow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8" name="Rechteck 17"/>
          <p:cNvSpPr/>
          <p:nvPr/>
        </p:nvSpPr>
        <p:spPr>
          <a:xfrm>
            <a:off x="1767608" y="4515439"/>
            <a:ext cx="3172037" cy="133546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sp>
        <p:nvSpPr>
          <p:cNvPr id="7" name="Fußzeilenplatzhalter 6"/>
          <p:cNvSpPr>
            <a:spLocks noGrp="1"/>
          </p:cNvSpPr>
          <p:nvPr>
            <p:ph type="ftr" sz="quarter" idx="11"/>
          </p:nvPr>
        </p:nvSpPr>
        <p:spPr/>
        <p:txBody>
          <a:bodyPr/>
          <a:lstStyle/>
          <a:p>
            <a:r>
              <a:rPr lang="de-DE"/>
              <a:t>Informationen mit Stand vom 10.12.2025 auf Basis des Curriculum-Entwurfs - vorbehaltlich allfälliger Änderungen!</a:t>
            </a:r>
            <a:endParaRPr lang="de-AT"/>
          </a:p>
        </p:txBody>
      </p:sp>
      <p:sp>
        <p:nvSpPr>
          <p:cNvPr id="19" name="Rechteck 18"/>
          <p:cNvSpPr/>
          <p:nvPr/>
        </p:nvSpPr>
        <p:spPr>
          <a:xfrm rot="16200000">
            <a:off x="3812216" y="3006176"/>
            <a:ext cx="6137613" cy="6154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Voraussetzung: 90 EC Studienleistung </a:t>
            </a:r>
          </a:p>
        </p:txBody>
      </p:sp>
    </p:spTree>
    <p:extLst>
      <p:ext uri="{BB962C8B-B14F-4D97-AF65-F5344CB8AC3E}">
        <p14:creationId xmlns:p14="http://schemas.microsoft.com/office/powerpoint/2010/main" val="343815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801B7-0A91-041A-6F15-9E0406E919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C0D225-0D6B-5490-0170-6AADFC2F79F0}"/>
              </a:ext>
            </a:extLst>
          </p:cNvPr>
          <p:cNvSpPr>
            <a:spLocks noGrp="1"/>
          </p:cNvSpPr>
          <p:nvPr>
            <p:ph type="title"/>
          </p:nvPr>
        </p:nvSpPr>
        <p:spPr/>
        <p:txBody>
          <a:bodyPr anchor="ctr">
            <a:normAutofit fontScale="90000"/>
          </a:bodyPr>
          <a:lstStyle/>
          <a:p>
            <a:r>
              <a:rPr lang="de-DE" sz="4900">
                <a:solidFill>
                  <a:srgbClr val="002060"/>
                </a:solidFill>
              </a:rPr>
              <a:t>Fachpraktikum</a:t>
            </a:r>
            <a:r>
              <a:rPr lang="de-DE" sz="3200">
                <a:solidFill>
                  <a:srgbClr val="002060"/>
                </a:solidFill>
              </a:rPr>
              <a:t> </a:t>
            </a:r>
            <a:br>
              <a:rPr lang="de-DE" sz="3200">
                <a:solidFill>
                  <a:srgbClr val="002060"/>
                </a:solidFill>
              </a:rPr>
            </a:br>
            <a:r>
              <a:rPr lang="de-DE" sz="3100">
                <a:solidFill>
                  <a:srgbClr val="002060"/>
                </a:solidFill>
              </a:rPr>
              <a:t>(PR Fach A und PR Fach B)</a:t>
            </a:r>
          </a:p>
        </p:txBody>
      </p:sp>
      <p:graphicFrame>
        <p:nvGraphicFramePr>
          <p:cNvPr id="8" name="Inhaltsplatzhalter 2">
            <a:extLst>
              <a:ext uri="{FF2B5EF4-FFF2-40B4-BE49-F238E27FC236}">
                <a16:creationId xmlns:a16="http://schemas.microsoft.com/office/drawing/2014/main" id="{6C75563F-9EE4-2AFF-4720-EB7A54F447CA}"/>
              </a:ext>
            </a:extLst>
          </p:cNvPr>
          <p:cNvGraphicFramePr>
            <a:graphicFrameLocks noGrp="1"/>
          </p:cNvGraphicFramePr>
          <p:nvPr>
            <p:ph idx="1"/>
          </p:nvPr>
        </p:nvGraphicFramePr>
        <p:xfrm>
          <a:off x="838200" y="19018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p:cNvSpPr>
            <a:spLocks noGrp="1"/>
          </p:cNvSpPr>
          <p:nvPr>
            <p:ph type="ftr" sz="quarter" idx="3"/>
          </p:nvPr>
        </p:nvSpPr>
        <p:spPr/>
        <p:txBody>
          <a:bodyPr/>
          <a:lstStyle/>
          <a:p>
            <a:r>
              <a:rPr lang="de-DE"/>
              <a:t>Informationen mit Stand vom 10.12.2025 auf Basis des Curriculum-Entwurfs - vorbehaltlich allfälliger Änderungen!</a:t>
            </a:r>
            <a:endParaRPr lang="en-AT"/>
          </a:p>
        </p:txBody>
      </p:sp>
    </p:spTree>
    <p:extLst>
      <p:ext uri="{BB962C8B-B14F-4D97-AF65-F5344CB8AC3E}">
        <p14:creationId xmlns:p14="http://schemas.microsoft.com/office/powerpoint/2010/main" val="112704308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h kaernten Intr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72e017e-81dc-4eb8-b4cf-7acddea42a7d">
      <Terms xmlns="http://schemas.microsoft.com/office/infopath/2007/PartnerControls"/>
    </lcf76f155ced4ddcb4097134ff3c332f>
    <TaxCatchAll xmlns="b174111f-d1c3-4144-a516-6d849936708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2BE3DE4E981849A396A5D18D78890F" ma:contentTypeVersion="22" ma:contentTypeDescription="Create a new document." ma:contentTypeScope="" ma:versionID="309bfb748b422d15e48328e15d43dbc9">
  <xsd:schema xmlns:xsd="http://www.w3.org/2001/XMLSchema" xmlns:xs="http://www.w3.org/2001/XMLSchema" xmlns:p="http://schemas.microsoft.com/office/2006/metadata/properties" xmlns:ns2="372e017e-81dc-4eb8-b4cf-7acddea42a7d" xmlns:ns3="b174111f-d1c3-4144-a516-6d8499367086" targetNamespace="http://schemas.microsoft.com/office/2006/metadata/properties" ma:root="true" ma:fieldsID="167cb894e68e96e4365f022bb83786f6" ns2:_="" ns3:_="">
    <xsd:import namespace="372e017e-81dc-4eb8-b4cf-7acddea42a7d"/>
    <xsd:import namespace="b174111f-d1c3-4144-a516-6d849936708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TaxCatchAll" minOccurs="0"/>
                <xsd:element ref="ns2:lcf76f155ced4ddcb4097134ff3c332f"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2e017e-81dc-4eb8-b4cf-7acddea42a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59f333-6259-4120-91fe-ea57c7e39de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74111f-d1c3-4144-a516-6d84993670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02ff1a-16cc-4fb3-9b1f-811b624ffdc8}" ma:internalName="TaxCatchAll" ma:showField="CatchAllData" ma:web="b174111f-d1c3-4144-a516-6d84993670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BC711F-6B50-4986-80E0-72EDE70254E4}">
  <ds:schemaRefs>
    <ds:schemaRef ds:uri="http://schemas.microsoft.com/sharepoint/v3/contenttype/forms"/>
  </ds:schemaRefs>
</ds:datastoreItem>
</file>

<file path=customXml/itemProps2.xml><?xml version="1.0" encoding="utf-8"?>
<ds:datastoreItem xmlns:ds="http://schemas.openxmlformats.org/officeDocument/2006/customXml" ds:itemID="{F3FFFD69-556A-4B94-B00D-671AB95E0E45}">
  <ds:schemaRefs>
    <ds:schemaRef ds:uri="372e017e-81dc-4eb8-b4cf-7acddea42a7d"/>
    <ds:schemaRef ds:uri="b174111f-d1c3-4144-a516-6d84993670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57DFC6D-05D8-43EF-94D2-686EBF39C150}">
  <ds:schemaRefs>
    <ds:schemaRef ds:uri="372e017e-81dc-4eb8-b4cf-7acddea42a7d"/>
    <ds:schemaRef ds:uri="b174111f-d1c3-4144-a516-6d84993670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25</Slides>
  <Notes>19</Notes>
  <HiddenSlides>6</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1_Custom Design</vt:lpstr>
      <vt:lpstr>ph kaernten Intro</vt:lpstr>
      <vt:lpstr>   Info-Veranstaltung:  Pädagogisch-Praktische Studien Sekundarstufe AB in den neuen Curricula</vt:lpstr>
      <vt:lpstr>Was erwartet Sie heute…</vt:lpstr>
      <vt:lpstr>Curriculum NEU</vt:lpstr>
      <vt:lpstr>EC-Verteilung  Bachelorstudium NEU</vt:lpstr>
      <vt:lpstr>Das neue PPS-Konzept: Bachelor </vt:lpstr>
      <vt:lpstr>PPS im Bachelor Orientierungspraktikum</vt:lpstr>
      <vt:lpstr>Orientierungspraktikum (OP)</vt:lpstr>
      <vt:lpstr>PPS im Bachelor Praxissemester </vt:lpstr>
      <vt:lpstr>Fachpraktikum  (PR Fach A und PR Fach B)</vt:lpstr>
      <vt:lpstr>EC-Verteilung  für das Praxissemester</vt:lpstr>
      <vt:lpstr> UF Musik und 2. Unterrichtsfach  PPS im Bachelor (6 EC künstlerischer Unterricht)</vt:lpstr>
      <vt:lpstr> UF Musik und UF Instrumentalmusik&amp;Gesang PPS im Bachelor (6 EC künstlerischer Unterricht)</vt:lpstr>
      <vt:lpstr>Das neue PPS-Konzept: Master</vt:lpstr>
      <vt:lpstr>EC-Verteilung Masterstudium NEU</vt:lpstr>
      <vt:lpstr>PPS im Master</vt:lpstr>
      <vt:lpstr>Masterpraktikum  (für Fach A und Fach B)</vt:lpstr>
      <vt:lpstr>PowerPoint Presentation</vt:lpstr>
      <vt:lpstr>PowerPoint Presentation</vt:lpstr>
      <vt:lpstr>Überblick zum PPS-Angebot am Standort Klagenfurt</vt:lpstr>
      <vt:lpstr>Überblick zum PPS-Angebot im EVSO</vt:lpstr>
      <vt:lpstr>Weitere Informationsveranstaltungen</vt:lpstr>
      <vt:lpstr>Website ZePPS: </vt:lpstr>
      <vt:lpstr>Das derzeitige PPS-Konzept im Bachelorstudium </vt:lpstr>
      <vt:lpstr>Das derzeitige PPS-Konzept im Masterstudium</vt:lpstr>
      <vt:lpstr>Für Fragen stehen wir gerne zur Verfügung!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Harrich</dc:creator>
  <cp:revision>1</cp:revision>
  <cp:lastPrinted>2025-10-02T06:22:52Z</cp:lastPrinted>
  <dcterms:created xsi:type="dcterms:W3CDTF">2019-12-03T12:47:57Z</dcterms:created>
  <dcterms:modified xsi:type="dcterms:W3CDTF">2025-12-15T07:13:15Z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0x010100802BE3DE4E981849A396A5D18D78890F</vt:lpwstr>
  </property>
  <property fmtid="{D5CDD505-2E9C-101B-9397-08002B2CF9AE}" pid="3" name="MediaServiceImageTags">
    <vt:lpwstr/>
  </property>
</Properties>
</file>