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1127" r:id="rId2"/>
    <p:sldId id="258" r:id="rId3"/>
    <p:sldId id="1115" r:id="rId4"/>
    <p:sldId id="263" r:id="rId5"/>
  </p:sldIdLst>
  <p:sldSz cx="18288000" cy="10287000"/>
  <p:notesSz cx="6858000" cy="9144000"/>
  <p:embeddedFontLst>
    <p:embeddedFont>
      <p:font typeface="Aileron Bold" panose="020B0604020202020204" charset="0"/>
      <p:regular r:id="rId7"/>
      <p:bold r:id="rId8"/>
    </p:embeddedFont>
    <p:embeddedFont>
      <p:font typeface="Aileron Heavy" panose="020B0604020202020204" charset="0"/>
      <p:regular r:id="rId9"/>
      <p:bold r:id="rId10"/>
    </p:embeddedFont>
    <p:embeddedFont>
      <p:font typeface="Aileron Ultra-Bold" panose="020B0604020202020204" charset="0"/>
      <p:regular r:id="rId11"/>
      <p:bold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TT Rounds Condensed" panose="020B0604020202020204" charset="0"/>
      <p:regular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9" autoAdjust="0"/>
    <p:restoredTop sz="94560" autoAdjust="0"/>
  </p:normalViewPr>
  <p:slideViewPr>
    <p:cSldViewPr>
      <p:cViewPr varScale="1">
        <p:scale>
          <a:sx n="69" d="100"/>
          <a:sy n="69" d="100"/>
        </p:scale>
        <p:origin x="9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67AC3-F07C-4551-8C16-838C8FFEFCBF}" type="doc">
      <dgm:prSet loTypeId="urn:microsoft.com/office/officeart/2005/8/layout/cycle2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D978216-86C7-4313-A5BF-9C9550FF71D3}">
      <dgm:prSet phldrT="[Text]" phldr="0" custT="1"/>
      <dgm:spPr/>
      <dgm:t>
        <a:bodyPr/>
        <a:lstStyle/>
        <a:p>
          <a:pPr rtl="0"/>
          <a:r>
            <a:rPr lang="de-DE" sz="2400" b="1" dirty="0">
              <a:latin typeface="Calibri Light" panose="020F0302020204030204"/>
            </a:rPr>
            <a:t> Gemeinsame Planung eines Teams</a:t>
          </a:r>
          <a:endParaRPr lang="de-DE" sz="2400" b="1" dirty="0"/>
        </a:p>
      </dgm:t>
    </dgm:pt>
    <dgm:pt modelId="{F98EA1CB-7C1E-4B3B-9428-F6A07E695F06}" type="parTrans" cxnId="{700661C0-2FA2-4246-99CB-B62AB0D0B7F5}">
      <dgm:prSet/>
      <dgm:spPr/>
      <dgm:t>
        <a:bodyPr/>
        <a:lstStyle/>
        <a:p>
          <a:endParaRPr lang="de-DE"/>
        </a:p>
      </dgm:t>
    </dgm:pt>
    <dgm:pt modelId="{622A0323-F49F-41E7-AEED-D6A52DBC2303}" type="sibTrans" cxnId="{700661C0-2FA2-4246-99CB-B62AB0D0B7F5}">
      <dgm:prSet/>
      <dgm:spPr/>
      <dgm:t>
        <a:bodyPr/>
        <a:lstStyle/>
        <a:p>
          <a:endParaRPr lang="de-DE"/>
        </a:p>
      </dgm:t>
    </dgm:pt>
    <dgm:pt modelId="{40C76B01-90CE-4786-B38E-EA671FFEA38E}">
      <dgm:prSet phldrT="[Text]" phldr="0" custT="1"/>
      <dgm:spPr/>
      <dgm:t>
        <a:bodyPr/>
        <a:lstStyle/>
        <a:p>
          <a:pPr rtl="0"/>
          <a:r>
            <a:rPr lang="de-DE" sz="2400" b="1" dirty="0">
              <a:latin typeface="Calibri Light" panose="020F0302020204030204"/>
            </a:rPr>
            <a:t>Gemeinsame Durchführung der LS-Stunden</a:t>
          </a:r>
          <a:endParaRPr lang="de-DE" sz="2400" b="1" dirty="0"/>
        </a:p>
      </dgm:t>
    </dgm:pt>
    <dgm:pt modelId="{B2106BF6-117F-4783-B692-4D2F131C4209}" type="parTrans" cxnId="{1A389B94-4030-415C-A350-40A03EE422D9}">
      <dgm:prSet/>
      <dgm:spPr/>
      <dgm:t>
        <a:bodyPr/>
        <a:lstStyle/>
        <a:p>
          <a:endParaRPr lang="de-DE"/>
        </a:p>
      </dgm:t>
    </dgm:pt>
    <dgm:pt modelId="{54C21DC2-AB89-44A2-9800-8DFB79F802B7}" type="sibTrans" cxnId="{1A389B94-4030-415C-A350-40A03EE422D9}">
      <dgm:prSet/>
      <dgm:spPr/>
      <dgm:t>
        <a:bodyPr/>
        <a:lstStyle/>
        <a:p>
          <a:endParaRPr lang="de-DE"/>
        </a:p>
      </dgm:t>
    </dgm:pt>
    <dgm:pt modelId="{F2295ACC-DBC1-4DED-A63F-B4F726B23DD6}">
      <dgm:prSet phldrT="[Text]" phldr="0" custT="1"/>
      <dgm:spPr/>
      <dgm:t>
        <a:bodyPr/>
        <a:lstStyle/>
        <a:p>
          <a:pPr rtl="0"/>
          <a:r>
            <a:rPr lang="de-DE" sz="2400" b="1" dirty="0">
              <a:latin typeface="Calibri Light" panose="020F0302020204030204"/>
            </a:rPr>
            <a:t> Analyse, Reflexion, Lernaktivitäts-kurve</a:t>
          </a:r>
        </a:p>
      </dgm:t>
    </dgm:pt>
    <dgm:pt modelId="{7D102335-D073-40A9-8D81-F3533078B2C5}" type="parTrans" cxnId="{6405BD05-9502-42E4-B331-DAB454E7C36F}">
      <dgm:prSet/>
      <dgm:spPr/>
      <dgm:t>
        <a:bodyPr/>
        <a:lstStyle/>
        <a:p>
          <a:endParaRPr lang="de-DE"/>
        </a:p>
      </dgm:t>
    </dgm:pt>
    <dgm:pt modelId="{BE162B6D-48BB-4ED2-8C38-934E786F59DA}" type="sibTrans" cxnId="{6405BD05-9502-42E4-B331-DAB454E7C36F}">
      <dgm:prSet/>
      <dgm:spPr/>
      <dgm:t>
        <a:bodyPr/>
        <a:lstStyle/>
        <a:p>
          <a:endParaRPr lang="de-DE"/>
        </a:p>
      </dgm:t>
    </dgm:pt>
    <dgm:pt modelId="{7B533DD9-C1A8-4F3B-8F70-912BA91F13F7}">
      <dgm:prSet phldrT="[Text]" phldr="0" custT="1"/>
      <dgm:spPr/>
      <dgm:t>
        <a:bodyPr/>
        <a:lstStyle/>
        <a:p>
          <a:pPr rtl="0"/>
          <a:r>
            <a:rPr lang="de-DE" sz="1200" dirty="0">
              <a:latin typeface="Calibri Light" panose="020F0302020204030204"/>
            </a:rPr>
            <a:t> </a:t>
          </a:r>
          <a:r>
            <a:rPr lang="de-DE" sz="2400" b="1" dirty="0">
              <a:latin typeface="Calibri Light" panose="020F0302020204030204"/>
            </a:rPr>
            <a:t>Zweite </a:t>
          </a:r>
          <a:r>
            <a:rPr lang="de-DE" sz="2400" b="1" dirty="0" err="1">
              <a:latin typeface="Calibri Light" panose="020F0302020204030204"/>
            </a:rPr>
            <a:t>Lesson</a:t>
          </a:r>
          <a:r>
            <a:rPr lang="de-DE" sz="2400" b="1" dirty="0">
              <a:latin typeface="Calibri Light" panose="020F0302020204030204"/>
            </a:rPr>
            <a:t> Study Einheit</a:t>
          </a:r>
          <a:endParaRPr lang="de-DE" sz="2400" b="1" dirty="0"/>
        </a:p>
      </dgm:t>
    </dgm:pt>
    <dgm:pt modelId="{07E7837F-A84D-4037-AAFE-5EAD386793ED}" type="parTrans" cxnId="{C05F66A1-2613-421B-9F95-028A20D0A11D}">
      <dgm:prSet/>
      <dgm:spPr/>
      <dgm:t>
        <a:bodyPr/>
        <a:lstStyle/>
        <a:p>
          <a:endParaRPr lang="de-DE"/>
        </a:p>
      </dgm:t>
    </dgm:pt>
    <dgm:pt modelId="{9104B959-79EF-4F13-AE93-F799490450CF}" type="sibTrans" cxnId="{C05F66A1-2613-421B-9F95-028A20D0A11D}">
      <dgm:prSet/>
      <dgm:spPr/>
      <dgm:t>
        <a:bodyPr/>
        <a:lstStyle/>
        <a:p>
          <a:endParaRPr lang="de-DE"/>
        </a:p>
      </dgm:t>
    </dgm:pt>
    <dgm:pt modelId="{4480E60D-2F5E-4064-A847-E9BFC54800A9}">
      <dgm:prSet phldrT="[Text]" phldr="0" custT="1"/>
      <dgm:spPr/>
      <dgm:t>
        <a:bodyPr/>
        <a:lstStyle/>
        <a:p>
          <a:pPr rtl="0"/>
          <a:r>
            <a:rPr lang="de-DE" sz="2400" dirty="0">
              <a:latin typeface="Calibri Light" panose="020F0302020204030204"/>
            </a:rPr>
            <a:t> </a:t>
          </a:r>
          <a:r>
            <a:rPr lang="de-DE" sz="2400" b="1" dirty="0">
              <a:latin typeface="Calibri Light" panose="020F0302020204030204"/>
            </a:rPr>
            <a:t>Ergebnisse und weitere Handlungs-möglichkeiten</a:t>
          </a:r>
          <a:endParaRPr lang="de-DE" sz="2400" b="1" dirty="0"/>
        </a:p>
      </dgm:t>
    </dgm:pt>
    <dgm:pt modelId="{F8B76E57-727D-4A7C-B466-B01FCEEC9B63}" type="parTrans" cxnId="{EA5F6DD0-224D-4A93-9AF4-C1D0FBBE0545}">
      <dgm:prSet/>
      <dgm:spPr/>
      <dgm:t>
        <a:bodyPr/>
        <a:lstStyle/>
        <a:p>
          <a:endParaRPr lang="de-DE"/>
        </a:p>
      </dgm:t>
    </dgm:pt>
    <dgm:pt modelId="{39142D9D-5BE7-4859-8928-F4AD2CC4C3E6}" type="sibTrans" cxnId="{EA5F6DD0-224D-4A93-9AF4-C1D0FBBE0545}">
      <dgm:prSet/>
      <dgm:spPr/>
      <dgm:t>
        <a:bodyPr/>
        <a:lstStyle/>
        <a:p>
          <a:endParaRPr lang="de-DE"/>
        </a:p>
      </dgm:t>
    </dgm:pt>
    <dgm:pt modelId="{E6B47D1D-6BC0-4B06-9B47-80AB0790DE07}" type="pres">
      <dgm:prSet presAssocID="{79967AC3-F07C-4551-8C16-838C8FFEFCBF}" presName="cycle" presStyleCnt="0">
        <dgm:presLayoutVars>
          <dgm:dir/>
          <dgm:resizeHandles val="exact"/>
        </dgm:presLayoutVars>
      </dgm:prSet>
      <dgm:spPr/>
    </dgm:pt>
    <dgm:pt modelId="{A8E7ED11-F841-448B-9B5A-20F1B1788A74}" type="pres">
      <dgm:prSet presAssocID="{4D978216-86C7-4313-A5BF-9C9550FF71D3}" presName="node" presStyleLbl="node1" presStyleIdx="0" presStyleCnt="5" custScaleX="103007">
        <dgm:presLayoutVars>
          <dgm:bulletEnabled val="1"/>
        </dgm:presLayoutVars>
      </dgm:prSet>
      <dgm:spPr/>
    </dgm:pt>
    <dgm:pt modelId="{F391802F-88FE-4372-AE20-2A791D7AB6C3}" type="pres">
      <dgm:prSet presAssocID="{622A0323-F49F-41E7-AEED-D6A52DBC2303}" presName="sibTrans" presStyleLbl="sibTrans2D1" presStyleIdx="0" presStyleCnt="5"/>
      <dgm:spPr/>
    </dgm:pt>
    <dgm:pt modelId="{58AD7E5B-E60C-4654-8B24-02193AD2B5DA}" type="pres">
      <dgm:prSet presAssocID="{622A0323-F49F-41E7-AEED-D6A52DBC2303}" presName="connectorText" presStyleLbl="sibTrans2D1" presStyleIdx="0" presStyleCnt="5"/>
      <dgm:spPr/>
    </dgm:pt>
    <dgm:pt modelId="{04913A0C-3CED-4919-9B5A-087373825021}" type="pres">
      <dgm:prSet presAssocID="{40C76B01-90CE-4786-B38E-EA671FFEA38E}" presName="node" presStyleLbl="node1" presStyleIdx="1" presStyleCnt="5" custScaleX="104378">
        <dgm:presLayoutVars>
          <dgm:bulletEnabled val="1"/>
        </dgm:presLayoutVars>
      </dgm:prSet>
      <dgm:spPr/>
    </dgm:pt>
    <dgm:pt modelId="{504B4DE2-7C6A-4E1E-B928-F682AF658322}" type="pres">
      <dgm:prSet presAssocID="{54C21DC2-AB89-44A2-9800-8DFB79F802B7}" presName="sibTrans" presStyleLbl="sibTrans2D1" presStyleIdx="1" presStyleCnt="5"/>
      <dgm:spPr/>
    </dgm:pt>
    <dgm:pt modelId="{C4ADA71E-C0A1-49F2-915B-97E9F04C9658}" type="pres">
      <dgm:prSet presAssocID="{54C21DC2-AB89-44A2-9800-8DFB79F802B7}" presName="connectorText" presStyleLbl="sibTrans2D1" presStyleIdx="1" presStyleCnt="5"/>
      <dgm:spPr/>
    </dgm:pt>
    <dgm:pt modelId="{BB755314-0110-429B-8EB6-A5216A2EF49C}" type="pres">
      <dgm:prSet presAssocID="{F2295ACC-DBC1-4DED-A63F-B4F726B23DD6}" presName="node" presStyleLbl="node1" presStyleIdx="2" presStyleCnt="5">
        <dgm:presLayoutVars>
          <dgm:bulletEnabled val="1"/>
        </dgm:presLayoutVars>
      </dgm:prSet>
      <dgm:spPr/>
    </dgm:pt>
    <dgm:pt modelId="{F8E08C48-D654-4A8D-9816-4A00D3705589}" type="pres">
      <dgm:prSet presAssocID="{BE162B6D-48BB-4ED2-8C38-934E786F59DA}" presName="sibTrans" presStyleLbl="sibTrans2D1" presStyleIdx="2" presStyleCnt="5"/>
      <dgm:spPr/>
    </dgm:pt>
    <dgm:pt modelId="{FE10A39A-B841-4328-BE29-E35B145ED0DE}" type="pres">
      <dgm:prSet presAssocID="{BE162B6D-48BB-4ED2-8C38-934E786F59DA}" presName="connectorText" presStyleLbl="sibTrans2D1" presStyleIdx="2" presStyleCnt="5"/>
      <dgm:spPr/>
    </dgm:pt>
    <dgm:pt modelId="{127615A6-C7C8-4507-9A0D-69E309305FB1}" type="pres">
      <dgm:prSet presAssocID="{7B533DD9-C1A8-4F3B-8F70-912BA91F13F7}" presName="node" presStyleLbl="node1" presStyleIdx="3" presStyleCnt="5">
        <dgm:presLayoutVars>
          <dgm:bulletEnabled val="1"/>
        </dgm:presLayoutVars>
      </dgm:prSet>
      <dgm:spPr/>
    </dgm:pt>
    <dgm:pt modelId="{FD23EDEE-B8ED-4016-AAA4-F08D2156B1FE}" type="pres">
      <dgm:prSet presAssocID="{9104B959-79EF-4F13-AE93-F799490450CF}" presName="sibTrans" presStyleLbl="sibTrans2D1" presStyleIdx="3" presStyleCnt="5"/>
      <dgm:spPr/>
    </dgm:pt>
    <dgm:pt modelId="{FEDAF103-176D-4858-826E-ED6B29B5A975}" type="pres">
      <dgm:prSet presAssocID="{9104B959-79EF-4F13-AE93-F799490450CF}" presName="connectorText" presStyleLbl="sibTrans2D1" presStyleIdx="3" presStyleCnt="5"/>
      <dgm:spPr/>
    </dgm:pt>
    <dgm:pt modelId="{A780A44B-CEF6-462B-A941-91429CA5D352}" type="pres">
      <dgm:prSet presAssocID="{4480E60D-2F5E-4064-A847-E9BFC54800A9}" presName="node" presStyleLbl="node1" presStyleIdx="4" presStyleCnt="5" custScaleX="100174">
        <dgm:presLayoutVars>
          <dgm:bulletEnabled val="1"/>
        </dgm:presLayoutVars>
      </dgm:prSet>
      <dgm:spPr/>
    </dgm:pt>
    <dgm:pt modelId="{EDD2BBD7-14D2-40F2-8A60-BDB7495F6DAA}" type="pres">
      <dgm:prSet presAssocID="{39142D9D-5BE7-4859-8928-F4AD2CC4C3E6}" presName="sibTrans" presStyleLbl="sibTrans2D1" presStyleIdx="4" presStyleCnt="5"/>
      <dgm:spPr/>
    </dgm:pt>
    <dgm:pt modelId="{39A27ADE-D1EB-4BC5-B0E3-CD5081DF6F78}" type="pres">
      <dgm:prSet presAssocID="{39142D9D-5BE7-4859-8928-F4AD2CC4C3E6}" presName="connectorText" presStyleLbl="sibTrans2D1" presStyleIdx="4" presStyleCnt="5"/>
      <dgm:spPr/>
    </dgm:pt>
  </dgm:ptLst>
  <dgm:cxnLst>
    <dgm:cxn modelId="{6405BD05-9502-42E4-B331-DAB454E7C36F}" srcId="{79967AC3-F07C-4551-8C16-838C8FFEFCBF}" destId="{F2295ACC-DBC1-4DED-A63F-B4F726B23DD6}" srcOrd="2" destOrd="0" parTransId="{7D102335-D073-40A9-8D81-F3533078B2C5}" sibTransId="{BE162B6D-48BB-4ED2-8C38-934E786F59DA}"/>
    <dgm:cxn modelId="{7FC3CB21-D284-4610-9B7D-ABAE1D4A36B8}" type="presOf" srcId="{622A0323-F49F-41E7-AEED-D6A52DBC2303}" destId="{F391802F-88FE-4372-AE20-2A791D7AB6C3}" srcOrd="0" destOrd="0" presId="urn:microsoft.com/office/officeart/2005/8/layout/cycle2"/>
    <dgm:cxn modelId="{38616D64-C8BF-4243-8643-AF906FFF3EF5}" type="presOf" srcId="{BE162B6D-48BB-4ED2-8C38-934E786F59DA}" destId="{F8E08C48-D654-4A8D-9816-4A00D3705589}" srcOrd="0" destOrd="0" presId="urn:microsoft.com/office/officeart/2005/8/layout/cycle2"/>
    <dgm:cxn modelId="{0E2A377A-CB95-48B3-B928-4CEF1344F119}" type="presOf" srcId="{9104B959-79EF-4F13-AE93-F799490450CF}" destId="{FD23EDEE-B8ED-4016-AAA4-F08D2156B1FE}" srcOrd="0" destOrd="0" presId="urn:microsoft.com/office/officeart/2005/8/layout/cycle2"/>
    <dgm:cxn modelId="{3A4BA980-528B-4599-9F7B-3AC5C2BF9202}" type="presOf" srcId="{54C21DC2-AB89-44A2-9800-8DFB79F802B7}" destId="{504B4DE2-7C6A-4E1E-B928-F682AF658322}" srcOrd="0" destOrd="0" presId="urn:microsoft.com/office/officeart/2005/8/layout/cycle2"/>
    <dgm:cxn modelId="{95E8358A-6BBD-49A8-837E-7538B9956733}" type="presOf" srcId="{9104B959-79EF-4F13-AE93-F799490450CF}" destId="{FEDAF103-176D-4858-826E-ED6B29B5A975}" srcOrd="1" destOrd="0" presId="urn:microsoft.com/office/officeart/2005/8/layout/cycle2"/>
    <dgm:cxn modelId="{CB86918B-BEB7-490B-A543-8EFAC3BD72AA}" type="presOf" srcId="{4480E60D-2F5E-4064-A847-E9BFC54800A9}" destId="{A780A44B-CEF6-462B-A941-91429CA5D352}" srcOrd="0" destOrd="0" presId="urn:microsoft.com/office/officeart/2005/8/layout/cycle2"/>
    <dgm:cxn modelId="{1A389B94-4030-415C-A350-40A03EE422D9}" srcId="{79967AC3-F07C-4551-8C16-838C8FFEFCBF}" destId="{40C76B01-90CE-4786-B38E-EA671FFEA38E}" srcOrd="1" destOrd="0" parTransId="{B2106BF6-117F-4783-B692-4D2F131C4209}" sibTransId="{54C21DC2-AB89-44A2-9800-8DFB79F802B7}"/>
    <dgm:cxn modelId="{C05F66A1-2613-421B-9F95-028A20D0A11D}" srcId="{79967AC3-F07C-4551-8C16-838C8FFEFCBF}" destId="{7B533DD9-C1A8-4F3B-8F70-912BA91F13F7}" srcOrd="3" destOrd="0" parTransId="{07E7837F-A84D-4037-AAFE-5EAD386793ED}" sibTransId="{9104B959-79EF-4F13-AE93-F799490450CF}"/>
    <dgm:cxn modelId="{37BEDDA3-AE61-4217-A74F-51209D4E0AA7}" type="presOf" srcId="{BE162B6D-48BB-4ED2-8C38-934E786F59DA}" destId="{FE10A39A-B841-4328-BE29-E35B145ED0DE}" srcOrd="1" destOrd="0" presId="urn:microsoft.com/office/officeart/2005/8/layout/cycle2"/>
    <dgm:cxn modelId="{0E90A6AB-82FB-458C-9893-8E88DE2F0AC3}" type="presOf" srcId="{79967AC3-F07C-4551-8C16-838C8FFEFCBF}" destId="{E6B47D1D-6BC0-4B06-9B47-80AB0790DE07}" srcOrd="0" destOrd="0" presId="urn:microsoft.com/office/officeart/2005/8/layout/cycle2"/>
    <dgm:cxn modelId="{80A7EFB3-2C49-454A-9F6F-A83F9B16241C}" type="presOf" srcId="{39142D9D-5BE7-4859-8928-F4AD2CC4C3E6}" destId="{EDD2BBD7-14D2-40F2-8A60-BDB7495F6DAA}" srcOrd="0" destOrd="0" presId="urn:microsoft.com/office/officeart/2005/8/layout/cycle2"/>
    <dgm:cxn modelId="{CB8E94B9-C719-4765-9BDD-61D72A4F1C37}" type="presOf" srcId="{4D978216-86C7-4313-A5BF-9C9550FF71D3}" destId="{A8E7ED11-F841-448B-9B5A-20F1B1788A74}" srcOrd="0" destOrd="0" presId="urn:microsoft.com/office/officeart/2005/8/layout/cycle2"/>
    <dgm:cxn modelId="{700661C0-2FA2-4246-99CB-B62AB0D0B7F5}" srcId="{79967AC3-F07C-4551-8C16-838C8FFEFCBF}" destId="{4D978216-86C7-4313-A5BF-9C9550FF71D3}" srcOrd="0" destOrd="0" parTransId="{F98EA1CB-7C1E-4B3B-9428-F6A07E695F06}" sibTransId="{622A0323-F49F-41E7-AEED-D6A52DBC2303}"/>
    <dgm:cxn modelId="{F0A712CC-70FC-40B8-BCA1-652439B95475}" type="presOf" srcId="{39142D9D-5BE7-4859-8928-F4AD2CC4C3E6}" destId="{39A27ADE-D1EB-4BC5-B0E3-CD5081DF6F78}" srcOrd="1" destOrd="0" presId="urn:microsoft.com/office/officeart/2005/8/layout/cycle2"/>
    <dgm:cxn modelId="{EA5F6DD0-224D-4A93-9AF4-C1D0FBBE0545}" srcId="{79967AC3-F07C-4551-8C16-838C8FFEFCBF}" destId="{4480E60D-2F5E-4064-A847-E9BFC54800A9}" srcOrd="4" destOrd="0" parTransId="{F8B76E57-727D-4A7C-B466-B01FCEEC9B63}" sibTransId="{39142D9D-5BE7-4859-8928-F4AD2CC4C3E6}"/>
    <dgm:cxn modelId="{411D4AD3-C3B6-4D9D-9534-C3135EEBEA8C}" type="presOf" srcId="{622A0323-F49F-41E7-AEED-D6A52DBC2303}" destId="{58AD7E5B-E60C-4654-8B24-02193AD2B5DA}" srcOrd="1" destOrd="0" presId="urn:microsoft.com/office/officeart/2005/8/layout/cycle2"/>
    <dgm:cxn modelId="{458EF3DB-0BB8-4D8C-9248-EC9572C3E131}" type="presOf" srcId="{F2295ACC-DBC1-4DED-A63F-B4F726B23DD6}" destId="{BB755314-0110-429B-8EB6-A5216A2EF49C}" srcOrd="0" destOrd="0" presId="urn:microsoft.com/office/officeart/2005/8/layout/cycle2"/>
    <dgm:cxn modelId="{EE0253DF-A25F-4131-9BA1-B4F122D2A1C5}" type="presOf" srcId="{54C21DC2-AB89-44A2-9800-8DFB79F802B7}" destId="{C4ADA71E-C0A1-49F2-915B-97E9F04C9658}" srcOrd="1" destOrd="0" presId="urn:microsoft.com/office/officeart/2005/8/layout/cycle2"/>
    <dgm:cxn modelId="{14D4EFF0-2BE5-472F-B66E-0210F3E47E9C}" type="presOf" srcId="{7B533DD9-C1A8-4F3B-8F70-912BA91F13F7}" destId="{127615A6-C7C8-4507-9A0D-69E309305FB1}" srcOrd="0" destOrd="0" presId="urn:microsoft.com/office/officeart/2005/8/layout/cycle2"/>
    <dgm:cxn modelId="{102A6BF1-F384-4D9C-8290-20C0BCF1EE5C}" type="presOf" srcId="{40C76B01-90CE-4786-B38E-EA671FFEA38E}" destId="{04913A0C-3CED-4919-9B5A-087373825021}" srcOrd="0" destOrd="0" presId="urn:microsoft.com/office/officeart/2005/8/layout/cycle2"/>
    <dgm:cxn modelId="{271934D8-EA4E-4C81-B50E-9DEFF4387286}" type="presParOf" srcId="{E6B47D1D-6BC0-4B06-9B47-80AB0790DE07}" destId="{A8E7ED11-F841-448B-9B5A-20F1B1788A74}" srcOrd="0" destOrd="0" presId="urn:microsoft.com/office/officeart/2005/8/layout/cycle2"/>
    <dgm:cxn modelId="{1C159D6F-9618-4642-B1D9-2B26695294F8}" type="presParOf" srcId="{E6B47D1D-6BC0-4B06-9B47-80AB0790DE07}" destId="{F391802F-88FE-4372-AE20-2A791D7AB6C3}" srcOrd="1" destOrd="0" presId="urn:microsoft.com/office/officeart/2005/8/layout/cycle2"/>
    <dgm:cxn modelId="{0039F9F1-B56D-4AF3-90A4-47E2575BE729}" type="presParOf" srcId="{F391802F-88FE-4372-AE20-2A791D7AB6C3}" destId="{58AD7E5B-E60C-4654-8B24-02193AD2B5DA}" srcOrd="0" destOrd="0" presId="urn:microsoft.com/office/officeart/2005/8/layout/cycle2"/>
    <dgm:cxn modelId="{7692F4FF-564F-4C64-9B1B-40BE3EEFFCB9}" type="presParOf" srcId="{E6B47D1D-6BC0-4B06-9B47-80AB0790DE07}" destId="{04913A0C-3CED-4919-9B5A-087373825021}" srcOrd="2" destOrd="0" presId="urn:microsoft.com/office/officeart/2005/8/layout/cycle2"/>
    <dgm:cxn modelId="{4276D00F-72C3-477D-A735-FA38480EF7A8}" type="presParOf" srcId="{E6B47D1D-6BC0-4B06-9B47-80AB0790DE07}" destId="{504B4DE2-7C6A-4E1E-B928-F682AF658322}" srcOrd="3" destOrd="0" presId="urn:microsoft.com/office/officeart/2005/8/layout/cycle2"/>
    <dgm:cxn modelId="{BB20309E-E9B2-4636-9F9E-71CA0ACAD587}" type="presParOf" srcId="{504B4DE2-7C6A-4E1E-B928-F682AF658322}" destId="{C4ADA71E-C0A1-49F2-915B-97E9F04C9658}" srcOrd="0" destOrd="0" presId="urn:microsoft.com/office/officeart/2005/8/layout/cycle2"/>
    <dgm:cxn modelId="{FA3CE47A-413F-4D72-AD16-E240C2C84BBF}" type="presParOf" srcId="{E6B47D1D-6BC0-4B06-9B47-80AB0790DE07}" destId="{BB755314-0110-429B-8EB6-A5216A2EF49C}" srcOrd="4" destOrd="0" presId="urn:microsoft.com/office/officeart/2005/8/layout/cycle2"/>
    <dgm:cxn modelId="{86522CC4-4AA9-4923-BCFD-85053F64D2F3}" type="presParOf" srcId="{E6B47D1D-6BC0-4B06-9B47-80AB0790DE07}" destId="{F8E08C48-D654-4A8D-9816-4A00D3705589}" srcOrd="5" destOrd="0" presId="urn:microsoft.com/office/officeart/2005/8/layout/cycle2"/>
    <dgm:cxn modelId="{F3435581-5F24-4B6E-ABD1-C9F870E74A25}" type="presParOf" srcId="{F8E08C48-D654-4A8D-9816-4A00D3705589}" destId="{FE10A39A-B841-4328-BE29-E35B145ED0DE}" srcOrd="0" destOrd="0" presId="urn:microsoft.com/office/officeart/2005/8/layout/cycle2"/>
    <dgm:cxn modelId="{0CFCD3E9-788E-4E6E-B791-E63D650DC598}" type="presParOf" srcId="{E6B47D1D-6BC0-4B06-9B47-80AB0790DE07}" destId="{127615A6-C7C8-4507-9A0D-69E309305FB1}" srcOrd="6" destOrd="0" presId="urn:microsoft.com/office/officeart/2005/8/layout/cycle2"/>
    <dgm:cxn modelId="{DD487C5B-50E3-44C0-9386-110A2FD8F315}" type="presParOf" srcId="{E6B47D1D-6BC0-4B06-9B47-80AB0790DE07}" destId="{FD23EDEE-B8ED-4016-AAA4-F08D2156B1FE}" srcOrd="7" destOrd="0" presId="urn:microsoft.com/office/officeart/2005/8/layout/cycle2"/>
    <dgm:cxn modelId="{56A9674C-5D23-4E24-8685-1E7128B0D6D4}" type="presParOf" srcId="{FD23EDEE-B8ED-4016-AAA4-F08D2156B1FE}" destId="{FEDAF103-176D-4858-826E-ED6B29B5A975}" srcOrd="0" destOrd="0" presId="urn:microsoft.com/office/officeart/2005/8/layout/cycle2"/>
    <dgm:cxn modelId="{FFF18B11-0023-4F4B-BFC8-90831FCD77F1}" type="presParOf" srcId="{E6B47D1D-6BC0-4B06-9B47-80AB0790DE07}" destId="{A780A44B-CEF6-462B-A941-91429CA5D352}" srcOrd="8" destOrd="0" presId="urn:microsoft.com/office/officeart/2005/8/layout/cycle2"/>
    <dgm:cxn modelId="{4AE6A834-7E39-469D-9162-C2EAD563C910}" type="presParOf" srcId="{E6B47D1D-6BC0-4B06-9B47-80AB0790DE07}" destId="{EDD2BBD7-14D2-40F2-8A60-BDB7495F6DAA}" srcOrd="9" destOrd="0" presId="urn:microsoft.com/office/officeart/2005/8/layout/cycle2"/>
    <dgm:cxn modelId="{899C67D6-0986-40E8-9BE9-532D54B4D289}" type="presParOf" srcId="{EDD2BBD7-14D2-40F2-8A60-BDB7495F6DAA}" destId="{39A27ADE-D1EB-4BC5-B0E3-CD5081DF6F78}" srcOrd="0" destOrd="0" presId="urn:microsoft.com/office/officeart/2005/8/layout/cycle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7ED11-F841-448B-9B5A-20F1B1788A74}">
      <dsp:nvSpPr>
        <dsp:cNvPr id="0" name=""/>
        <dsp:cNvSpPr/>
      </dsp:nvSpPr>
      <dsp:spPr>
        <a:xfrm>
          <a:off x="3413871" y="2115"/>
          <a:ext cx="2766857" cy="2686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Calibri Light" panose="020F0302020204030204"/>
            </a:rPr>
            <a:t> Gemeinsame Planung eines Teams</a:t>
          </a:r>
          <a:endParaRPr lang="de-DE" sz="2400" b="1" kern="1200" dirty="0"/>
        </a:p>
      </dsp:txBody>
      <dsp:txXfrm>
        <a:off x="3819068" y="395483"/>
        <a:ext cx="1956463" cy="1899350"/>
      </dsp:txXfrm>
    </dsp:sp>
    <dsp:sp modelId="{F391802F-88FE-4372-AE20-2A791D7AB6C3}">
      <dsp:nvSpPr>
        <dsp:cNvPr id="0" name=""/>
        <dsp:cNvSpPr/>
      </dsp:nvSpPr>
      <dsp:spPr>
        <a:xfrm rot="2160000">
          <a:off x="6068906" y="2063667"/>
          <a:ext cx="682436" cy="906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800" kern="1200"/>
        </a:p>
      </dsp:txBody>
      <dsp:txXfrm>
        <a:off x="6088456" y="2184809"/>
        <a:ext cx="477705" cy="543932"/>
      </dsp:txXfrm>
    </dsp:sp>
    <dsp:sp modelId="{04913A0C-3CED-4919-9B5A-087373825021}">
      <dsp:nvSpPr>
        <dsp:cNvPr id="0" name=""/>
        <dsp:cNvSpPr/>
      </dsp:nvSpPr>
      <dsp:spPr>
        <a:xfrm>
          <a:off x="6661740" y="2375208"/>
          <a:ext cx="2803683" cy="2686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Calibri Light" panose="020F0302020204030204"/>
            </a:rPr>
            <a:t>Gemeinsame Durchführung der LS-Stunden</a:t>
          </a:r>
          <a:endParaRPr lang="de-DE" sz="2400" b="1" kern="1200" dirty="0"/>
        </a:p>
      </dsp:txBody>
      <dsp:txXfrm>
        <a:off x="7072330" y="2768576"/>
        <a:ext cx="1982503" cy="1899350"/>
      </dsp:txXfrm>
    </dsp:sp>
    <dsp:sp modelId="{504B4DE2-7C6A-4E1E-B928-F682AF658322}">
      <dsp:nvSpPr>
        <dsp:cNvPr id="0" name=""/>
        <dsp:cNvSpPr/>
      </dsp:nvSpPr>
      <dsp:spPr>
        <a:xfrm rot="6480000">
          <a:off x="7088518" y="5168164"/>
          <a:ext cx="713359" cy="906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800" kern="1200"/>
        </a:p>
      </dsp:txBody>
      <dsp:txXfrm rot="10800000">
        <a:off x="7228588" y="5247708"/>
        <a:ext cx="499351" cy="543932"/>
      </dsp:txXfrm>
    </dsp:sp>
    <dsp:sp modelId="{BB755314-0110-429B-8EB6-A5216A2EF49C}">
      <dsp:nvSpPr>
        <dsp:cNvPr id="0" name=""/>
        <dsp:cNvSpPr/>
      </dsp:nvSpPr>
      <dsp:spPr>
        <a:xfrm>
          <a:off x="5472930" y="6214952"/>
          <a:ext cx="2686086" cy="2686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Calibri Light" panose="020F0302020204030204"/>
            </a:rPr>
            <a:t> Analyse, Reflexion, Lernaktivitäts-kurve</a:t>
          </a:r>
        </a:p>
      </dsp:txBody>
      <dsp:txXfrm>
        <a:off x="5866298" y="6608320"/>
        <a:ext cx="1899350" cy="1899350"/>
      </dsp:txXfrm>
    </dsp:sp>
    <dsp:sp modelId="{F8E08C48-D654-4A8D-9816-4A00D3705589}">
      <dsp:nvSpPr>
        <dsp:cNvPr id="0" name=""/>
        <dsp:cNvSpPr/>
      </dsp:nvSpPr>
      <dsp:spPr>
        <a:xfrm rot="10800000">
          <a:off x="4459485" y="7104718"/>
          <a:ext cx="716167" cy="906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800" kern="1200"/>
        </a:p>
      </dsp:txBody>
      <dsp:txXfrm rot="10800000">
        <a:off x="4674335" y="7286029"/>
        <a:ext cx="501317" cy="543932"/>
      </dsp:txXfrm>
    </dsp:sp>
    <dsp:sp modelId="{127615A6-C7C8-4507-9A0D-69E309305FB1}">
      <dsp:nvSpPr>
        <dsp:cNvPr id="0" name=""/>
        <dsp:cNvSpPr/>
      </dsp:nvSpPr>
      <dsp:spPr>
        <a:xfrm>
          <a:off x="1435584" y="6214952"/>
          <a:ext cx="2686086" cy="2686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Calibri Light" panose="020F0302020204030204"/>
            </a:rPr>
            <a:t> </a:t>
          </a:r>
          <a:r>
            <a:rPr lang="de-DE" sz="2400" b="1" kern="1200" dirty="0">
              <a:latin typeface="Calibri Light" panose="020F0302020204030204"/>
            </a:rPr>
            <a:t>Zweite </a:t>
          </a:r>
          <a:r>
            <a:rPr lang="de-DE" sz="2400" b="1" kern="1200" dirty="0" err="1">
              <a:latin typeface="Calibri Light" panose="020F0302020204030204"/>
            </a:rPr>
            <a:t>Lesson</a:t>
          </a:r>
          <a:r>
            <a:rPr lang="de-DE" sz="2400" b="1" kern="1200" dirty="0">
              <a:latin typeface="Calibri Light" panose="020F0302020204030204"/>
            </a:rPr>
            <a:t> Study Einheit</a:t>
          </a:r>
          <a:endParaRPr lang="de-DE" sz="2400" b="1" kern="1200" dirty="0"/>
        </a:p>
      </dsp:txBody>
      <dsp:txXfrm>
        <a:off x="1828952" y="6608320"/>
        <a:ext cx="1899350" cy="1899350"/>
      </dsp:txXfrm>
    </dsp:sp>
    <dsp:sp modelId="{FD23EDEE-B8ED-4016-AAA4-F08D2156B1FE}">
      <dsp:nvSpPr>
        <dsp:cNvPr id="0" name=""/>
        <dsp:cNvSpPr/>
      </dsp:nvSpPr>
      <dsp:spPr>
        <a:xfrm rot="15120000">
          <a:off x="1803095" y="5204226"/>
          <a:ext cx="716049" cy="906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800" kern="1200"/>
        </a:p>
      </dsp:txBody>
      <dsp:txXfrm rot="10800000">
        <a:off x="1943693" y="5487688"/>
        <a:ext cx="501234" cy="543932"/>
      </dsp:txXfrm>
    </dsp:sp>
    <dsp:sp modelId="{A780A44B-CEF6-462B-A941-91429CA5D352}">
      <dsp:nvSpPr>
        <dsp:cNvPr id="0" name=""/>
        <dsp:cNvSpPr/>
      </dsp:nvSpPr>
      <dsp:spPr>
        <a:xfrm>
          <a:off x="185638" y="2375208"/>
          <a:ext cx="2690760" cy="2686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Calibri Light" panose="020F0302020204030204"/>
            </a:rPr>
            <a:t> </a:t>
          </a:r>
          <a:r>
            <a:rPr lang="de-DE" sz="2400" b="1" kern="1200" dirty="0">
              <a:latin typeface="Calibri Light" panose="020F0302020204030204"/>
            </a:rPr>
            <a:t>Ergebnisse und weitere Handlungs-möglichkeiten</a:t>
          </a:r>
          <a:endParaRPr lang="de-DE" sz="2400" b="1" kern="1200" dirty="0"/>
        </a:p>
      </dsp:txBody>
      <dsp:txXfrm>
        <a:off x="579691" y="2768576"/>
        <a:ext cx="1902654" cy="1899350"/>
      </dsp:txXfrm>
    </dsp:sp>
    <dsp:sp modelId="{EDD2BBD7-14D2-40F2-8A60-BDB7495F6DAA}">
      <dsp:nvSpPr>
        <dsp:cNvPr id="0" name=""/>
        <dsp:cNvSpPr/>
      </dsp:nvSpPr>
      <dsp:spPr>
        <a:xfrm rot="19440000">
          <a:off x="2787405" y="2097298"/>
          <a:ext cx="701564" cy="906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800" kern="1200"/>
        </a:p>
      </dsp:txBody>
      <dsp:txXfrm>
        <a:off x="2807503" y="2340464"/>
        <a:ext cx="491095" cy="543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C0E8D-D4F0-204F-94AF-74BB936748FE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B9664-FA86-224F-B8C4-3AD6CE263A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46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D938FD-B3B3-423B-8AB4-91AAFBCB46CD}" type="slidenum">
              <a:rPr kumimoji="0" lang="de-DE" sz="2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21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0587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35CFBC4-7CF1-E64C-A17E-88CB4FD527FD}"/>
              </a:ext>
            </a:extLst>
          </p:cNvPr>
          <p:cNvSpPr/>
          <p:nvPr/>
        </p:nvSpPr>
        <p:spPr>
          <a:xfrm>
            <a:off x="14400071" y="8991334"/>
            <a:ext cx="1188971" cy="1188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270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BE4A66-ADA4-0446-A96C-87471331D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96948"/>
            <a:ext cx="1042761" cy="104276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9947974-4618-0E43-B55F-24DC28F82218}"/>
              </a:ext>
            </a:extLst>
          </p:cNvPr>
          <p:cNvSpPr/>
          <p:nvPr/>
        </p:nvSpPr>
        <p:spPr>
          <a:xfrm>
            <a:off x="0" y="2"/>
            <a:ext cx="18288000" cy="14305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685800">
              <a:defRPr/>
            </a:pPr>
            <a:r>
              <a:rPr lang="de-DE" sz="3600" b="1" dirty="0">
                <a:solidFill>
                  <a:prstClr val="white"/>
                </a:solidFill>
                <a:latin typeface="Roboto"/>
                <a:ea typeface="Roboto"/>
              </a:rPr>
              <a:t>     </a:t>
            </a:r>
            <a:r>
              <a:rPr lang="de-DE" sz="3600" b="1" dirty="0" err="1">
                <a:solidFill>
                  <a:prstClr val="black"/>
                </a:solidFill>
                <a:latin typeface="Roboto"/>
                <a:ea typeface="Roboto"/>
              </a:rPr>
              <a:t>Lesson</a:t>
            </a:r>
            <a:r>
              <a:rPr lang="de-DE" sz="3600" b="1" dirty="0">
                <a:solidFill>
                  <a:prstClr val="black"/>
                </a:solidFill>
                <a:latin typeface="Roboto"/>
                <a:ea typeface="Roboto"/>
              </a:rPr>
              <a:t> Study in der Aus- und Fortbildung der PHK </a:t>
            </a:r>
            <a:endParaRPr lang="de-DE" sz="36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890BF8BC-66BA-4D51-8B23-280C5C803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26298"/>
              </p:ext>
            </p:extLst>
          </p:nvPr>
        </p:nvGraphicFramePr>
        <p:xfrm>
          <a:off x="985103" y="2707904"/>
          <a:ext cx="7844790" cy="6393235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671241">
                  <a:extLst>
                    <a:ext uri="{9D8B030D-6E8A-4147-A177-3AD203B41FA5}">
                      <a16:colId xmlns:a16="http://schemas.microsoft.com/office/drawing/2014/main" val="1422334567"/>
                    </a:ext>
                  </a:extLst>
                </a:gridCol>
                <a:gridCol w="4173549">
                  <a:extLst>
                    <a:ext uri="{9D8B030D-6E8A-4147-A177-3AD203B41FA5}">
                      <a16:colId xmlns:a16="http://schemas.microsoft.com/office/drawing/2014/main" val="3706539843"/>
                    </a:ext>
                  </a:extLst>
                </a:gridCol>
              </a:tblGrid>
              <a:tr h="1702211">
                <a:tc>
                  <a:txBody>
                    <a:bodyPr/>
                    <a:lstStyle/>
                    <a:p>
                      <a:endParaRPr lang="de-AT" sz="2700" dirty="0"/>
                    </a:p>
                    <a:p>
                      <a:r>
                        <a:rPr lang="de-AT" sz="2700" dirty="0"/>
                        <a:t>Pädagogisch-Praktische Studien</a:t>
                      </a:r>
                    </a:p>
                  </a:txBody>
                  <a:tcPr marL="137160" marR="137160" marT="68580" marB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700" dirty="0"/>
                    </a:p>
                    <a:p>
                      <a:r>
                        <a:rPr lang="de-AT" sz="2700" dirty="0"/>
                        <a:t>Begleit-</a:t>
                      </a:r>
                      <a:r>
                        <a:rPr lang="de-AT" sz="2700" dirty="0" err="1"/>
                        <a:t>LVen</a:t>
                      </a:r>
                      <a:r>
                        <a:rPr lang="de-AT" sz="2700" dirty="0"/>
                        <a:t> aus der Fachdidaktik</a:t>
                      </a:r>
                    </a:p>
                  </a:txBody>
                  <a:tcPr marL="137160" marR="137160" marT="68580" marB="6858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943454"/>
                  </a:ext>
                </a:extLst>
              </a:tr>
              <a:tr h="1248291">
                <a:tc>
                  <a:txBody>
                    <a:bodyPr/>
                    <a:lstStyle/>
                    <a:p>
                      <a:r>
                        <a:rPr lang="de-AT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PPS4, Fach A (8 EC)</a:t>
                      </a:r>
                    </a:p>
                  </a:txBody>
                  <a:tcPr marL="137160" marR="137160" marT="68580" marB="685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Fachdidaktische LV, Fach A (2 EC)</a:t>
                      </a:r>
                    </a:p>
                  </a:txBody>
                  <a:tcPr marL="137160" marR="137160" marT="68580" marB="6858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716183"/>
                  </a:ext>
                </a:extLst>
              </a:tr>
              <a:tr h="1248291">
                <a:tc>
                  <a:txBody>
                    <a:bodyPr/>
                    <a:lstStyle/>
                    <a:p>
                      <a:r>
                        <a:rPr lang="de-AT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PPS4, Fach B oder Spez. (8 EC)</a:t>
                      </a:r>
                    </a:p>
                  </a:txBody>
                  <a:tcPr marL="137160" marR="137160" marT="68580" marB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Fachdidaktische LV, Fach B oder Spez. (2 EC)</a:t>
                      </a:r>
                    </a:p>
                  </a:txBody>
                  <a:tcPr marL="137160" marR="137160" marT="68580" marB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55020"/>
                  </a:ext>
                </a:extLst>
              </a:tr>
              <a:tr h="2194442">
                <a:tc>
                  <a:txBody>
                    <a:bodyPr/>
                    <a:lstStyle/>
                    <a:p>
                      <a:r>
                        <a:rPr lang="de-AT" sz="24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Pädagogisches Praktikum im schulischen/außerschulischen Bereich (4 EC)</a:t>
                      </a:r>
                    </a:p>
                  </a:txBody>
                  <a:tcPr marL="137160" marR="137160" marT="68580" marB="685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Reflexion zum pädagogischen Praktikum im schulischen/außerschulischen Bereich (2 EC)</a:t>
                      </a:r>
                    </a:p>
                  </a:txBody>
                  <a:tcPr marL="137160" marR="137160" marT="68580" marB="6858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2124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63E54E-1A5D-ACCE-7A19-E7BAEDA01F8C}"/>
              </a:ext>
            </a:extLst>
          </p:cNvPr>
          <p:cNvSpPr/>
          <p:nvPr/>
        </p:nvSpPr>
        <p:spPr>
          <a:xfrm>
            <a:off x="12921344" y="3369129"/>
            <a:ext cx="1374321" cy="13743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67E1BE4-7B01-2258-E993-CEE21ACEA7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85" t="21751" r="39776" b="18644"/>
          <a:stretch/>
        </p:blipFill>
        <p:spPr>
          <a:xfrm rot="5400000">
            <a:off x="10014178" y="1812419"/>
            <a:ext cx="6393234" cy="818420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1DA00C37-08E3-4CDB-9AEC-0ED2A4E8FF0B}"/>
              </a:ext>
            </a:extLst>
          </p:cNvPr>
          <p:cNvSpPr/>
          <p:nvPr/>
        </p:nvSpPr>
        <p:spPr>
          <a:xfrm>
            <a:off x="3500438" y="1185861"/>
            <a:ext cx="10186988" cy="1343025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16246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43599" y="990600"/>
            <a:ext cx="7800801" cy="526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24"/>
              </a:lnSpc>
              <a:spcBef>
                <a:spcPct val="0"/>
              </a:spcBef>
            </a:pPr>
            <a:r>
              <a:rPr lang="en-US" sz="3225" spc="96" dirty="0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Was </a:t>
            </a:r>
            <a:r>
              <a:rPr lang="en-US" sz="3225" spc="96" dirty="0" err="1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zeichnet</a:t>
            </a:r>
            <a:r>
              <a:rPr lang="en-US" sz="3225" spc="96" dirty="0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Lesson Studies </a:t>
            </a:r>
            <a:r>
              <a:rPr lang="en-US" sz="3225" spc="96" dirty="0" err="1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aus</a:t>
            </a:r>
            <a:r>
              <a:rPr lang="en-US" sz="3225" spc="96" dirty="0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563290" y="8106681"/>
            <a:ext cx="1458173" cy="292978"/>
            <a:chOff x="0" y="0"/>
            <a:chExt cx="2888648" cy="580390"/>
          </a:xfrm>
        </p:grpSpPr>
        <p:sp>
          <p:nvSpPr>
            <p:cNvPr id="4" name="Freeform 4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366863" y="5585086"/>
            <a:ext cx="1950445" cy="238531"/>
            <a:chOff x="0" y="0"/>
            <a:chExt cx="4745803" cy="580390"/>
          </a:xfrm>
        </p:grpSpPr>
        <p:sp>
          <p:nvSpPr>
            <p:cNvPr id="7" name="Freeform 7"/>
            <p:cNvSpPr/>
            <p:nvPr/>
          </p:nvSpPr>
          <p:spPr>
            <a:xfrm>
              <a:off x="4333053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-2540"/>
              <a:ext cx="4745803" cy="582930"/>
            </a:xfrm>
            <a:custGeom>
              <a:avLst/>
              <a:gdLst/>
              <a:ahLst/>
              <a:cxnLst/>
              <a:rect l="l" t="t" r="r" b="b"/>
              <a:pathLst>
                <a:path w="4745803" h="582930">
                  <a:moveTo>
                    <a:pt x="4729293" y="261620"/>
                  </a:moveTo>
                  <a:lnTo>
                    <a:pt x="4354643" y="8890"/>
                  </a:lnTo>
                  <a:cubicBezTo>
                    <a:pt x="4343213" y="1270"/>
                    <a:pt x="4327973" y="0"/>
                    <a:pt x="4315273" y="6350"/>
                  </a:cubicBezTo>
                  <a:cubicBezTo>
                    <a:pt x="4302573" y="12700"/>
                    <a:pt x="4294953" y="25400"/>
                    <a:pt x="4294953" y="39370"/>
                  </a:cubicBezTo>
                  <a:lnTo>
                    <a:pt x="4294953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4294953" y="330200"/>
                  </a:lnTo>
                  <a:lnTo>
                    <a:pt x="4294953" y="544830"/>
                  </a:lnTo>
                  <a:cubicBezTo>
                    <a:pt x="4294953" y="558800"/>
                    <a:pt x="4302573" y="571500"/>
                    <a:pt x="4315273" y="577850"/>
                  </a:cubicBezTo>
                  <a:cubicBezTo>
                    <a:pt x="4320353" y="580390"/>
                    <a:pt x="4326703" y="582930"/>
                    <a:pt x="4333053" y="582930"/>
                  </a:cubicBezTo>
                  <a:cubicBezTo>
                    <a:pt x="4340673" y="582930"/>
                    <a:pt x="4348293" y="580390"/>
                    <a:pt x="4354643" y="576580"/>
                  </a:cubicBezTo>
                  <a:lnTo>
                    <a:pt x="4729293" y="323850"/>
                  </a:lnTo>
                  <a:cubicBezTo>
                    <a:pt x="4739453" y="316230"/>
                    <a:pt x="4745803" y="304800"/>
                    <a:pt x="4745803" y="292100"/>
                  </a:cubicBezTo>
                  <a:cubicBezTo>
                    <a:pt x="4745803" y="279400"/>
                    <a:pt x="4739453" y="267970"/>
                    <a:pt x="4729293" y="261620"/>
                  </a:cubicBezTo>
                  <a:close/>
                  <a:moveTo>
                    <a:pt x="4371153" y="473710"/>
                  </a:moveTo>
                  <a:lnTo>
                    <a:pt x="4371153" y="111760"/>
                  </a:lnTo>
                  <a:lnTo>
                    <a:pt x="4639123" y="292100"/>
                  </a:lnTo>
                  <a:lnTo>
                    <a:pt x="4371153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5945376" y="5497074"/>
            <a:ext cx="2395654" cy="292978"/>
            <a:chOff x="0" y="0"/>
            <a:chExt cx="4745803" cy="580390"/>
          </a:xfrm>
        </p:grpSpPr>
        <p:sp>
          <p:nvSpPr>
            <p:cNvPr id="10" name="Freeform 10"/>
            <p:cNvSpPr/>
            <p:nvPr/>
          </p:nvSpPr>
          <p:spPr>
            <a:xfrm>
              <a:off x="4333053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-2540"/>
              <a:ext cx="4745803" cy="582930"/>
            </a:xfrm>
            <a:custGeom>
              <a:avLst/>
              <a:gdLst/>
              <a:ahLst/>
              <a:cxnLst/>
              <a:rect l="l" t="t" r="r" b="b"/>
              <a:pathLst>
                <a:path w="4745803" h="582930">
                  <a:moveTo>
                    <a:pt x="4729293" y="261620"/>
                  </a:moveTo>
                  <a:lnTo>
                    <a:pt x="4354643" y="8890"/>
                  </a:lnTo>
                  <a:cubicBezTo>
                    <a:pt x="4343213" y="1270"/>
                    <a:pt x="4327973" y="0"/>
                    <a:pt x="4315273" y="6350"/>
                  </a:cubicBezTo>
                  <a:cubicBezTo>
                    <a:pt x="4302573" y="12700"/>
                    <a:pt x="4294953" y="25400"/>
                    <a:pt x="4294953" y="39370"/>
                  </a:cubicBezTo>
                  <a:lnTo>
                    <a:pt x="4294953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4294953" y="330200"/>
                  </a:lnTo>
                  <a:lnTo>
                    <a:pt x="4294953" y="544830"/>
                  </a:lnTo>
                  <a:cubicBezTo>
                    <a:pt x="4294953" y="558800"/>
                    <a:pt x="4302573" y="571500"/>
                    <a:pt x="4315273" y="577850"/>
                  </a:cubicBezTo>
                  <a:cubicBezTo>
                    <a:pt x="4320353" y="580390"/>
                    <a:pt x="4326703" y="582930"/>
                    <a:pt x="4333053" y="582930"/>
                  </a:cubicBezTo>
                  <a:cubicBezTo>
                    <a:pt x="4340673" y="582930"/>
                    <a:pt x="4348293" y="580390"/>
                    <a:pt x="4354643" y="576580"/>
                  </a:cubicBezTo>
                  <a:lnTo>
                    <a:pt x="4729293" y="323850"/>
                  </a:lnTo>
                  <a:cubicBezTo>
                    <a:pt x="4739453" y="316230"/>
                    <a:pt x="4745803" y="304800"/>
                    <a:pt x="4745803" y="292100"/>
                  </a:cubicBezTo>
                  <a:cubicBezTo>
                    <a:pt x="4745803" y="279400"/>
                    <a:pt x="4739453" y="267970"/>
                    <a:pt x="4729293" y="261620"/>
                  </a:cubicBezTo>
                  <a:close/>
                  <a:moveTo>
                    <a:pt x="4371153" y="473710"/>
                  </a:moveTo>
                  <a:lnTo>
                    <a:pt x="4371153" y="111760"/>
                  </a:lnTo>
                  <a:lnTo>
                    <a:pt x="4639123" y="292100"/>
                  </a:lnTo>
                  <a:lnTo>
                    <a:pt x="4371153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AutoShape 12"/>
          <p:cNvSpPr/>
          <p:nvPr/>
        </p:nvSpPr>
        <p:spPr>
          <a:xfrm rot="-5400000">
            <a:off x="7020116" y="5673534"/>
            <a:ext cx="5122808" cy="36462"/>
          </a:xfrm>
          <a:prstGeom prst="rect">
            <a:avLst/>
          </a:prstGeom>
          <a:solidFill>
            <a:srgbClr val="191919">
              <a:alpha val="24706"/>
            </a:srgb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9563290" y="2983873"/>
            <a:ext cx="1458173" cy="292978"/>
            <a:chOff x="0" y="0"/>
            <a:chExt cx="2888648" cy="580390"/>
          </a:xfrm>
        </p:grpSpPr>
        <p:sp>
          <p:nvSpPr>
            <p:cNvPr id="14" name="Freeform 14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AutoShape 16"/>
          <p:cNvSpPr/>
          <p:nvPr/>
        </p:nvSpPr>
        <p:spPr>
          <a:xfrm rot="-5400000">
            <a:off x="6181537" y="5673534"/>
            <a:ext cx="5122808" cy="36462"/>
          </a:xfrm>
          <a:prstGeom prst="rect">
            <a:avLst/>
          </a:prstGeom>
          <a:solidFill>
            <a:srgbClr val="191919">
              <a:alpha val="24706"/>
            </a:srgb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17" name="Group 17"/>
          <p:cNvGrpSpPr/>
          <p:nvPr/>
        </p:nvGrpSpPr>
        <p:grpSpPr>
          <a:xfrm rot="-10800000">
            <a:off x="7266537" y="8106681"/>
            <a:ext cx="1458173" cy="292978"/>
            <a:chOff x="0" y="0"/>
            <a:chExt cx="2888648" cy="580390"/>
          </a:xfrm>
        </p:grpSpPr>
        <p:sp>
          <p:nvSpPr>
            <p:cNvPr id="18" name="Freeform 18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" name="Freeform 20"/>
          <p:cNvSpPr/>
          <p:nvPr/>
        </p:nvSpPr>
        <p:spPr>
          <a:xfrm>
            <a:off x="7450238" y="4144492"/>
            <a:ext cx="3387524" cy="3387524"/>
          </a:xfrm>
          <a:custGeom>
            <a:avLst/>
            <a:gdLst/>
            <a:ahLst/>
            <a:cxnLst/>
            <a:rect l="l" t="t" r="r" b="b"/>
            <a:pathLst>
              <a:path w="3387524" h="3387524">
                <a:moveTo>
                  <a:pt x="0" y="0"/>
                </a:moveTo>
                <a:lnTo>
                  <a:pt x="3387524" y="0"/>
                </a:lnTo>
                <a:lnTo>
                  <a:pt x="3387524" y="3387524"/>
                </a:lnTo>
                <a:lnTo>
                  <a:pt x="0" y="3387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7802990" y="5614988"/>
            <a:ext cx="2682020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spc="10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LESSON STUDY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718622" y="2619302"/>
            <a:ext cx="5001510" cy="1469910"/>
            <a:chOff x="0" y="0"/>
            <a:chExt cx="14671551" cy="431187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671551" cy="4311870"/>
            </a:xfrm>
            <a:custGeom>
              <a:avLst/>
              <a:gdLst/>
              <a:ahLst/>
              <a:cxnLst/>
              <a:rect l="l" t="t" r="r" b="b"/>
              <a:pathLst>
                <a:path w="14671551" h="4311870">
                  <a:moveTo>
                    <a:pt x="14547092" y="4311870"/>
                  </a:moveTo>
                  <a:lnTo>
                    <a:pt x="124460" y="4311870"/>
                  </a:lnTo>
                  <a:cubicBezTo>
                    <a:pt x="55880" y="4311870"/>
                    <a:pt x="0" y="4255990"/>
                    <a:pt x="0" y="41874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547092" y="0"/>
                  </a:lnTo>
                  <a:cubicBezTo>
                    <a:pt x="14615671" y="0"/>
                    <a:pt x="14671551" y="55880"/>
                    <a:pt x="14671551" y="124460"/>
                  </a:cubicBezTo>
                  <a:lnTo>
                    <a:pt x="14671551" y="4187410"/>
                  </a:lnTo>
                  <a:cubicBezTo>
                    <a:pt x="14671551" y="4255990"/>
                    <a:pt x="14615671" y="4311870"/>
                    <a:pt x="14547092" y="4311870"/>
                  </a:cubicBezTo>
                  <a:close/>
                </a:path>
              </a:pathLst>
            </a:custGeom>
            <a:solidFill>
              <a:srgbClr val="3EDAD8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55754" y="4590652"/>
            <a:ext cx="5189621" cy="1988867"/>
            <a:chOff x="0" y="0"/>
            <a:chExt cx="15223362" cy="58341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223362" cy="5834190"/>
            </a:xfrm>
            <a:custGeom>
              <a:avLst/>
              <a:gdLst/>
              <a:ahLst/>
              <a:cxnLst/>
              <a:rect l="l" t="t" r="r" b="b"/>
              <a:pathLst>
                <a:path w="15223362" h="5834190">
                  <a:moveTo>
                    <a:pt x="15098902" y="5834190"/>
                  </a:moveTo>
                  <a:lnTo>
                    <a:pt x="124460" y="5834190"/>
                  </a:lnTo>
                  <a:cubicBezTo>
                    <a:pt x="55880" y="5834190"/>
                    <a:pt x="0" y="5778310"/>
                    <a:pt x="0" y="57097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098902" y="0"/>
                  </a:lnTo>
                  <a:cubicBezTo>
                    <a:pt x="15167482" y="0"/>
                    <a:pt x="15223362" y="55880"/>
                    <a:pt x="15223362" y="124460"/>
                  </a:cubicBezTo>
                  <a:lnTo>
                    <a:pt x="15223362" y="5709731"/>
                  </a:lnTo>
                  <a:cubicBezTo>
                    <a:pt x="15223362" y="5778310"/>
                    <a:pt x="15167482" y="5834190"/>
                    <a:pt x="15098902" y="5834190"/>
                  </a:cubicBezTo>
                  <a:close/>
                </a:path>
              </a:pathLst>
            </a:custGeom>
            <a:solidFill>
              <a:srgbClr val="37C9E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87837" y="7084344"/>
            <a:ext cx="5532295" cy="1981391"/>
            <a:chOff x="0" y="0"/>
            <a:chExt cx="16228570" cy="581226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228569" cy="5812262"/>
            </a:xfrm>
            <a:custGeom>
              <a:avLst/>
              <a:gdLst/>
              <a:ahLst/>
              <a:cxnLst/>
              <a:rect l="l" t="t" r="r" b="b"/>
              <a:pathLst>
                <a:path w="16228569" h="5812262">
                  <a:moveTo>
                    <a:pt x="16104110" y="5812262"/>
                  </a:moveTo>
                  <a:lnTo>
                    <a:pt x="124460" y="5812262"/>
                  </a:lnTo>
                  <a:cubicBezTo>
                    <a:pt x="55880" y="5812262"/>
                    <a:pt x="0" y="5756382"/>
                    <a:pt x="0" y="56878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104110" y="0"/>
                  </a:lnTo>
                  <a:cubicBezTo>
                    <a:pt x="16172690" y="0"/>
                    <a:pt x="16228569" y="55880"/>
                    <a:pt x="16228569" y="124460"/>
                  </a:cubicBezTo>
                  <a:lnTo>
                    <a:pt x="16228569" y="5687802"/>
                  </a:lnTo>
                  <a:cubicBezTo>
                    <a:pt x="16228569" y="5756382"/>
                    <a:pt x="16172690" y="5812262"/>
                    <a:pt x="16104110" y="5812262"/>
                  </a:cubicBezTo>
                  <a:close/>
                </a:path>
              </a:pathLst>
            </a:custGeom>
            <a:solidFill>
              <a:srgbClr val="2C92D5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056649" y="2858957"/>
            <a:ext cx="4325456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 spc="124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Förderung der Reflexionskompetenzen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2612" y="7280475"/>
            <a:ext cx="5240500" cy="145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</a:pPr>
            <a:r>
              <a:rPr lang="en-US" sz="2582" b="1" spc="129" dirty="0" err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Unterrichtseinheiten</a:t>
            </a:r>
            <a:r>
              <a:rPr lang="en-US" sz="2582" b="1" spc="129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582" b="1" spc="129" dirty="0" err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werden</a:t>
            </a:r>
            <a:r>
              <a:rPr lang="en-US" sz="2582" b="1" spc="129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582" b="1" spc="129" dirty="0" err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gemeinsam</a:t>
            </a:r>
            <a:r>
              <a:rPr lang="en-US" sz="2582" b="1" spc="129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582" b="1" spc="129" dirty="0" err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geplant</a:t>
            </a:r>
            <a:r>
              <a:rPr lang="en-US" sz="2582" b="1" spc="129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, </a:t>
            </a:r>
            <a:r>
              <a:rPr lang="en-US" sz="2582" b="1" spc="129" dirty="0" err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durchgeführt</a:t>
            </a:r>
            <a:r>
              <a:rPr lang="en-US" sz="2582" b="1" spc="129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 und </a:t>
            </a:r>
            <a:r>
              <a:rPr lang="en-US" sz="2582" b="1" spc="129" dirty="0" err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analysiert</a:t>
            </a:r>
            <a:endParaRPr lang="en-US" sz="2582" b="1" spc="129" dirty="0">
              <a:solidFill>
                <a:srgbClr val="FFFFFF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1342085" y="2558508"/>
            <a:ext cx="5678771" cy="1504841"/>
            <a:chOff x="0" y="0"/>
            <a:chExt cx="15461562" cy="409722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461562" cy="4097224"/>
            </a:xfrm>
            <a:custGeom>
              <a:avLst/>
              <a:gdLst/>
              <a:ahLst/>
              <a:cxnLst/>
              <a:rect l="l" t="t" r="r" b="b"/>
              <a:pathLst>
                <a:path w="15461562" h="4097224">
                  <a:moveTo>
                    <a:pt x="15337101" y="4097224"/>
                  </a:moveTo>
                  <a:lnTo>
                    <a:pt x="124460" y="4097224"/>
                  </a:lnTo>
                  <a:cubicBezTo>
                    <a:pt x="55880" y="4097224"/>
                    <a:pt x="0" y="4041344"/>
                    <a:pt x="0" y="39727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337101" y="0"/>
                  </a:lnTo>
                  <a:cubicBezTo>
                    <a:pt x="15405681" y="0"/>
                    <a:pt x="15461562" y="55880"/>
                    <a:pt x="15461562" y="124460"/>
                  </a:cubicBezTo>
                  <a:lnTo>
                    <a:pt x="15461562" y="3972764"/>
                  </a:lnTo>
                  <a:cubicBezTo>
                    <a:pt x="15461562" y="4041344"/>
                    <a:pt x="15405681" y="4097224"/>
                    <a:pt x="15337101" y="4097224"/>
                  </a:cubicBezTo>
                  <a:close/>
                </a:path>
              </a:pathLst>
            </a:custGeom>
            <a:solidFill>
              <a:srgbClr val="86EAE9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378100" y="4590652"/>
            <a:ext cx="5351424" cy="1981807"/>
            <a:chOff x="0" y="0"/>
            <a:chExt cx="15697998" cy="581348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697998" cy="5813481"/>
            </a:xfrm>
            <a:custGeom>
              <a:avLst/>
              <a:gdLst/>
              <a:ahLst/>
              <a:cxnLst/>
              <a:rect l="l" t="t" r="r" b="b"/>
              <a:pathLst>
                <a:path w="15697998" h="5813481">
                  <a:moveTo>
                    <a:pt x="15573538" y="5813481"/>
                  </a:moveTo>
                  <a:lnTo>
                    <a:pt x="124460" y="5813481"/>
                  </a:lnTo>
                  <a:cubicBezTo>
                    <a:pt x="55880" y="5813481"/>
                    <a:pt x="0" y="5757601"/>
                    <a:pt x="0" y="56890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573538" y="0"/>
                  </a:lnTo>
                  <a:cubicBezTo>
                    <a:pt x="15642118" y="0"/>
                    <a:pt x="15697998" y="55880"/>
                    <a:pt x="15697998" y="124460"/>
                  </a:cubicBezTo>
                  <a:lnTo>
                    <a:pt x="15697998" y="5689021"/>
                  </a:lnTo>
                  <a:cubicBezTo>
                    <a:pt x="15697998" y="5757601"/>
                    <a:pt x="15642118" y="5813481"/>
                    <a:pt x="15573538" y="5813481"/>
                  </a:cubicBezTo>
                  <a:close/>
                </a:path>
              </a:pathLst>
            </a:custGeom>
            <a:solidFill>
              <a:srgbClr val="37C9E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564388" y="7084344"/>
            <a:ext cx="5456468" cy="1981391"/>
            <a:chOff x="0" y="0"/>
            <a:chExt cx="16006138" cy="581226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6006139" cy="5812262"/>
            </a:xfrm>
            <a:custGeom>
              <a:avLst/>
              <a:gdLst/>
              <a:ahLst/>
              <a:cxnLst/>
              <a:rect l="l" t="t" r="r" b="b"/>
              <a:pathLst>
                <a:path w="16006139" h="5812262">
                  <a:moveTo>
                    <a:pt x="15881679" y="5812262"/>
                  </a:moveTo>
                  <a:lnTo>
                    <a:pt x="124460" y="5812262"/>
                  </a:lnTo>
                  <a:cubicBezTo>
                    <a:pt x="55880" y="5812262"/>
                    <a:pt x="0" y="5756382"/>
                    <a:pt x="0" y="56878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881679" y="0"/>
                  </a:lnTo>
                  <a:cubicBezTo>
                    <a:pt x="15950259" y="0"/>
                    <a:pt x="16006139" y="55880"/>
                    <a:pt x="16006139" y="124460"/>
                  </a:cubicBezTo>
                  <a:lnTo>
                    <a:pt x="16006139" y="5687802"/>
                  </a:lnTo>
                  <a:cubicBezTo>
                    <a:pt x="16006139" y="5756382"/>
                    <a:pt x="15950259" y="5812262"/>
                    <a:pt x="15881679" y="5812262"/>
                  </a:cubicBezTo>
                  <a:close/>
                </a:path>
              </a:pathLst>
            </a:custGeom>
            <a:solidFill>
              <a:srgbClr val="2C92D5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1978294" y="2764194"/>
            <a:ext cx="4406354" cy="101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799" spc="139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Methode zur </a:t>
            </a:r>
          </a:p>
          <a:p>
            <a:pPr algn="ctr">
              <a:lnSpc>
                <a:spcPts val="4199"/>
              </a:lnSpc>
            </a:pPr>
            <a:r>
              <a:rPr lang="en-US" sz="2799" spc="139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Unterrichtsentwicklung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797200" y="4891999"/>
            <a:ext cx="4462100" cy="141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547" spc="127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Fokus auf das Lernen der Schüler:innen</a:t>
            </a:r>
          </a:p>
          <a:p>
            <a:pPr algn="ctr">
              <a:lnSpc>
                <a:spcPts val="3821"/>
              </a:lnSpc>
            </a:pPr>
            <a:r>
              <a:rPr lang="en-US" sz="2547" spc="127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(Fokus-Schüler:innen)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564388" y="7497499"/>
            <a:ext cx="5456468" cy="1001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7"/>
              </a:lnSpc>
              <a:spcBef>
                <a:spcPct val="0"/>
              </a:spcBef>
            </a:pPr>
            <a:r>
              <a:rPr lang="en-US" sz="2724" spc="136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Professionelle Lerngemeinschaften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63550" y="4839082"/>
            <a:ext cx="4774030" cy="1408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7"/>
              </a:lnSpc>
              <a:spcBef>
                <a:spcPct val="0"/>
              </a:spcBef>
            </a:pPr>
            <a:r>
              <a:rPr lang="en-US" sz="2524" spc="126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Gemeinsames Entwickeln von Lern- und Förderstrategien</a:t>
            </a:r>
          </a:p>
        </p:txBody>
      </p:sp>
      <p:grpSp>
        <p:nvGrpSpPr>
          <p:cNvPr id="40" name="Group 40"/>
          <p:cNvGrpSpPr/>
          <p:nvPr/>
        </p:nvGrpSpPr>
        <p:grpSpPr>
          <a:xfrm rot="-10800000">
            <a:off x="7284768" y="2983873"/>
            <a:ext cx="1458173" cy="292978"/>
            <a:chOff x="0" y="0"/>
            <a:chExt cx="2888648" cy="580390"/>
          </a:xfrm>
        </p:grpSpPr>
        <p:sp>
          <p:nvSpPr>
            <p:cNvPr id="41" name="Freeform 41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" name="TextBox 8">
            <a:extLst>
              <a:ext uri="{FF2B5EF4-FFF2-40B4-BE49-F238E27FC236}">
                <a16:creationId xmlns:a16="http://schemas.microsoft.com/office/drawing/2014/main" id="{3CE5364A-B207-2CB5-F3B0-66AB03E43F9E}"/>
              </a:ext>
            </a:extLst>
          </p:cNvPr>
          <p:cNvSpPr txBox="1"/>
          <p:nvPr/>
        </p:nvSpPr>
        <p:spPr>
          <a:xfrm>
            <a:off x="304800" y="9687378"/>
            <a:ext cx="8593974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pc="25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(Dudley, 2014; Knoblauch 2014; </a:t>
            </a:r>
            <a:r>
              <a:rPr lang="en-US" spc="25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Mewald</a:t>
            </a:r>
            <a:r>
              <a:rPr lang="en-US" spc="25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&amp; Rauscher 2019)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95BC9D-D2D4-039C-D3E5-4576B9E4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12347" y="9534526"/>
            <a:ext cx="2718353" cy="547688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fld id="{820F55C3-2B9D-465F-ABC6-F7EB362908D6}" type="slidenum">
              <a:rPr lang="de-DE" smtClean="0"/>
              <a:pPr>
                <a:spcAft>
                  <a:spcPts val="900"/>
                </a:spcAft>
              </a:pPr>
              <a:t>3</a:t>
            </a:fld>
            <a:endParaRPr lang="de-DE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D215782-DEF8-4745-DF6E-DF6F6C8B9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24487"/>
              </p:ext>
            </p:extLst>
          </p:nvPr>
        </p:nvGraphicFramePr>
        <p:xfrm>
          <a:off x="7860883" y="647700"/>
          <a:ext cx="9651063" cy="890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utoShape 26">
            <a:extLst>
              <a:ext uri="{FF2B5EF4-FFF2-40B4-BE49-F238E27FC236}">
                <a16:creationId xmlns:a16="http://schemas.microsoft.com/office/drawing/2014/main" id="{9CC47F08-63A9-F0AB-B1BE-0DF45106195B}"/>
              </a:ext>
            </a:extLst>
          </p:cNvPr>
          <p:cNvSpPr/>
          <p:nvPr/>
        </p:nvSpPr>
        <p:spPr>
          <a:xfrm>
            <a:off x="0" y="4042582"/>
            <a:ext cx="1028700" cy="2201836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de-DE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F37803FC-6091-E943-2E89-8492536B1D87}"/>
              </a:ext>
            </a:extLst>
          </p:cNvPr>
          <p:cNvGrpSpPr/>
          <p:nvPr/>
        </p:nvGrpSpPr>
        <p:grpSpPr>
          <a:xfrm>
            <a:off x="1455085" y="4307855"/>
            <a:ext cx="5957642" cy="1688283"/>
            <a:chOff x="0" y="-19049"/>
            <a:chExt cx="7943523" cy="2251044"/>
          </a:xfrm>
        </p:grpSpPr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451E604E-A3FD-C57E-DDEA-515932355008}"/>
                </a:ext>
              </a:extLst>
            </p:cNvPr>
            <p:cNvSpPr txBox="1"/>
            <p:nvPr/>
          </p:nvSpPr>
          <p:spPr>
            <a:xfrm>
              <a:off x="0" y="-19049"/>
              <a:ext cx="7943523" cy="2251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65"/>
                </a:lnSpc>
              </a:pPr>
              <a:r>
                <a:rPr lang="en-US" sz="5500" spc="330" dirty="0">
                  <a:solidFill>
                    <a:srgbClr val="191919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Lesson Study </a:t>
              </a:r>
              <a:r>
                <a:rPr lang="en-US" sz="5500" spc="330" dirty="0" err="1">
                  <a:solidFill>
                    <a:srgbClr val="191919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Zyklus</a:t>
              </a:r>
              <a:endParaRPr lang="en-US" sz="5500" spc="330" dirty="0">
                <a:solidFill>
                  <a:srgbClr val="191919"/>
                </a:solidFill>
                <a:latin typeface="Aileron Heavy"/>
                <a:ea typeface="Aileron Heavy"/>
                <a:cs typeface="Aileron Heavy"/>
                <a:sym typeface="Aileron Heavy"/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6EF036CB-CD35-767D-541A-0562DA644CF3}"/>
                </a:ext>
              </a:extLst>
            </p:cNvPr>
            <p:cNvSpPr txBox="1"/>
            <p:nvPr/>
          </p:nvSpPr>
          <p:spPr>
            <a:xfrm>
              <a:off x="0" y="1447642"/>
              <a:ext cx="7943523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169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00070" y="8991333"/>
            <a:ext cx="1188971" cy="1188971"/>
            <a:chOff x="0" y="0"/>
            <a:chExt cx="1585294" cy="15852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5214" cy="1585214"/>
            </a:xfrm>
            <a:custGeom>
              <a:avLst/>
              <a:gdLst/>
              <a:ahLst/>
              <a:cxnLst/>
              <a:rect l="l" t="t" r="r" b="b"/>
              <a:pathLst>
                <a:path w="1585214" h="1585214">
                  <a:moveTo>
                    <a:pt x="0" y="792607"/>
                  </a:moveTo>
                  <a:cubicBezTo>
                    <a:pt x="0" y="354838"/>
                    <a:pt x="354838" y="0"/>
                    <a:pt x="792607" y="0"/>
                  </a:cubicBezTo>
                  <a:cubicBezTo>
                    <a:pt x="1230376" y="0"/>
                    <a:pt x="1585214" y="354838"/>
                    <a:pt x="1585214" y="792607"/>
                  </a:cubicBezTo>
                  <a:cubicBezTo>
                    <a:pt x="1585214" y="1230376"/>
                    <a:pt x="1230376" y="1585214"/>
                    <a:pt x="792607" y="1585214"/>
                  </a:cubicBezTo>
                  <a:cubicBezTo>
                    <a:pt x="354838" y="1585214"/>
                    <a:pt x="0" y="1230376"/>
                    <a:pt x="0" y="79260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-3"/>
            <a:ext cx="18288000" cy="68578"/>
            <a:chOff x="0" y="0"/>
            <a:chExt cx="24384000" cy="914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91440"/>
            </a:xfrm>
            <a:custGeom>
              <a:avLst/>
              <a:gdLst/>
              <a:ahLst/>
              <a:cxnLst/>
              <a:rect l="l" t="t" r="r" b="b"/>
              <a:pathLst>
                <a:path w="24384000" h="91440">
                  <a:moveTo>
                    <a:pt x="0" y="0"/>
                  </a:moveTo>
                  <a:lnTo>
                    <a:pt x="24384000" y="0"/>
                  </a:lnTo>
                  <a:lnTo>
                    <a:pt x="24384000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Freeform 6"/>
          <p:cNvSpPr/>
          <p:nvPr/>
        </p:nvSpPr>
        <p:spPr>
          <a:xfrm>
            <a:off x="3010980" y="1490950"/>
            <a:ext cx="12281307" cy="7508085"/>
          </a:xfrm>
          <a:custGeom>
            <a:avLst/>
            <a:gdLst/>
            <a:ahLst/>
            <a:cxnLst/>
            <a:rect l="l" t="t" r="r" b="b"/>
            <a:pathLst>
              <a:path w="12281307" h="7508085">
                <a:moveTo>
                  <a:pt x="0" y="0"/>
                </a:moveTo>
                <a:lnTo>
                  <a:pt x="12281307" y="0"/>
                </a:lnTo>
                <a:lnTo>
                  <a:pt x="12281307" y="7508086"/>
                </a:lnTo>
                <a:lnTo>
                  <a:pt x="0" y="75080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99" b="-3499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Benutzerdefiniert</PresentationFormat>
  <Paragraphs>30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Calibri Light</vt:lpstr>
      <vt:lpstr>Arial</vt:lpstr>
      <vt:lpstr>Aileron Ultra-Bold</vt:lpstr>
      <vt:lpstr>Roboto</vt:lpstr>
      <vt:lpstr>TT Rounds Condensed</vt:lpstr>
      <vt:lpstr>Aileron Bold</vt:lpstr>
      <vt:lpstr>Calibri</vt:lpstr>
      <vt:lpstr>Aptos</vt:lpstr>
      <vt:lpstr>Tw Cen MT</vt:lpstr>
      <vt:lpstr>Aileron Heavy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Studies</dc:title>
  <dc:creator>User</dc:creator>
  <cp:lastModifiedBy>Kreis Isolde</cp:lastModifiedBy>
  <cp:revision>25</cp:revision>
  <cp:lastPrinted>2025-01-24T08:39:03Z</cp:lastPrinted>
  <dcterms:created xsi:type="dcterms:W3CDTF">2006-08-16T00:00:00Z</dcterms:created>
  <dcterms:modified xsi:type="dcterms:W3CDTF">2025-04-24T09:13:21Z</dcterms:modified>
  <dc:identifier>DAGJ4Jcn3JQ</dc:identifier>
</cp:coreProperties>
</file>